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7" r:id="rId2"/>
    <p:sldId id="258" r:id="rId3"/>
    <p:sldId id="323" r:id="rId4"/>
    <p:sldId id="322" r:id="rId5"/>
    <p:sldId id="324" r:id="rId6"/>
    <p:sldId id="325" r:id="rId7"/>
    <p:sldId id="326" r:id="rId8"/>
    <p:sldId id="327" r:id="rId9"/>
    <p:sldId id="328" r:id="rId10"/>
    <p:sldId id="329" r:id="rId11"/>
    <p:sldId id="331" r:id="rId12"/>
    <p:sldId id="332" r:id="rId13"/>
    <p:sldId id="334" r:id="rId14"/>
    <p:sldId id="333" r:id="rId15"/>
    <p:sldId id="335" r:id="rId16"/>
    <p:sldId id="336" r:id="rId17"/>
    <p:sldId id="30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4B6"/>
    <a:srgbClr val="BD8E8C"/>
    <a:srgbClr val="5F6062"/>
    <a:srgbClr val="8DC63F"/>
    <a:srgbClr val="FFFFFF"/>
    <a:srgbClr val="5C6062"/>
    <a:srgbClr val="4D4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34" autoAdjust="0"/>
    <p:restoredTop sz="94626" autoAdjust="0"/>
  </p:normalViewPr>
  <p:slideViewPr>
    <p:cSldViewPr snapToGrid="0" snapToObjects="1">
      <p:cViewPr varScale="1">
        <p:scale>
          <a:sx n="121" d="100"/>
          <a:sy n="121" d="100"/>
        </p:scale>
        <p:origin x="52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8" d="100"/>
          <a:sy n="58" d="100"/>
        </p:scale>
        <p:origin x="183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TITLE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27F43-673C-2D43-BF7B-BD46918FBB50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56006-2079-7C46-BC17-EC2F7B1E0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2306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TITLE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7DA6A-ED96-DB4B-82E4-89303DBEF0CB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6905A-4562-0C42-8198-B00E33C8F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712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TITLE SLIDE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6905A-4562-0C42-8198-B00E33C8F9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4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bottom water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" y="0"/>
            <a:ext cx="364991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78086" y="1063172"/>
            <a:ext cx="6389914" cy="2387600"/>
          </a:xfrm>
        </p:spPr>
        <p:txBody>
          <a:bodyPr anchor="b"/>
          <a:lstStyle>
            <a:lvl1pPr algn="l">
              <a:defRPr sz="6000" b="0" i="0" spc="600" baseline="0">
                <a:solidFill>
                  <a:srgbClr val="4D4D4E"/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 Medium" panose="020B0603050000020004" pitchFamily="34" charset="0"/>
              </a:defRPr>
            </a:lvl1pPr>
          </a:lstStyle>
          <a:p>
            <a:r>
              <a:rPr lang="en-US" dirty="0">
                <a:solidFill>
                  <a:srgbClr val="5F6062"/>
                </a:solidFill>
              </a:rPr>
              <a:t>PRESENTATION</a:t>
            </a:r>
            <a:r>
              <a:rPr lang="en-US" dirty="0">
                <a:solidFill>
                  <a:srgbClr val="5C6062"/>
                </a:solidFill>
              </a:rPr>
              <a:t> TITLE.</a:t>
            </a:r>
            <a:br>
              <a:rPr lang="en-US" dirty="0">
                <a:solidFill>
                  <a:srgbClr val="5C6062"/>
                </a:solidFill>
              </a:rPr>
            </a:br>
            <a:r>
              <a:rPr lang="en-US" dirty="0">
                <a:solidFill>
                  <a:srgbClr val="5C6062"/>
                </a:solidFill>
              </a:rPr>
              <a:t>60PT. BOOK.</a:t>
            </a:r>
            <a:endParaRPr lang="en-US" dirty="0"/>
          </a:p>
        </p:txBody>
      </p:sp>
      <p:sp>
        <p:nvSpPr>
          <p:cNvPr id="15" name="Subtitle 6"/>
          <p:cNvSpPr>
            <a:spLocks noGrp="1"/>
          </p:cNvSpPr>
          <p:nvPr>
            <p:ph type="subTitle" idx="1"/>
          </p:nvPr>
        </p:nvSpPr>
        <p:spPr>
          <a:xfrm>
            <a:off x="4278086" y="3841066"/>
            <a:ext cx="6389914" cy="16557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algn="l"/>
            <a:r>
              <a:rPr lang="en-US" dirty="0">
                <a:solidFill>
                  <a:srgbClr val="5F6062"/>
                </a:solidFill>
              </a:rPr>
              <a:t>Subtitle. 24pt. Title Case. Book.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311900"/>
            <a:ext cx="36412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0" dirty="0">
                <a:solidFill>
                  <a:schemeClr val="bg1"/>
                </a:solidFill>
                <a:latin typeface="+mn-lt"/>
              </a:rPr>
              <a:t>Connect.</a:t>
            </a:r>
            <a:r>
              <a:rPr lang="en-US" sz="1600" i="0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i="0" dirty="0">
                <a:solidFill>
                  <a:schemeClr val="bg1"/>
                </a:solidFill>
                <a:latin typeface="+mn-lt"/>
              </a:rPr>
              <a:t>Collaborate. Accelerate.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281" y="925975"/>
            <a:ext cx="1645920" cy="26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0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| 3 photos | watercolor corn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1261" y="0"/>
            <a:ext cx="1372161" cy="6858000"/>
          </a:xfrm>
          <a:prstGeom prst="rect">
            <a:avLst/>
          </a:prstGeom>
        </p:spPr>
      </p:pic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412525" y="949325"/>
            <a:ext cx="4968875" cy="4968875"/>
          </a:xfrm>
        </p:spPr>
        <p:txBody>
          <a:bodyPr/>
          <a:lstStyle>
            <a:lvl1pPr marL="0" indent="0">
              <a:buNone/>
              <a:defRPr>
                <a:solidFill>
                  <a:srgbClr val="4D4D4E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404243" y="949325"/>
            <a:ext cx="2995951" cy="2995951"/>
          </a:xfrm>
        </p:spPr>
        <p:txBody>
          <a:bodyPr/>
          <a:lstStyle>
            <a:lvl1pPr marL="0" indent="0">
              <a:buNone/>
              <a:defRPr>
                <a:solidFill>
                  <a:srgbClr val="4D4D4E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429195" y="3945276"/>
            <a:ext cx="1972925" cy="1972925"/>
          </a:xfrm>
        </p:spPr>
        <p:txBody>
          <a:bodyPr/>
          <a:lstStyle>
            <a:lvl1pPr marL="0" indent="0">
              <a:buNone/>
              <a:defRPr>
                <a:solidFill>
                  <a:srgbClr val="4D4D4E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0" y="3945276"/>
            <a:ext cx="6400194" cy="1325563"/>
          </a:xfrm>
        </p:spPr>
        <p:txBody>
          <a:bodyPr>
            <a:normAutofit/>
          </a:bodyPr>
          <a:lstStyle>
            <a:lvl1pPr algn="ctr">
              <a:defRPr sz="4000" b="0" spc="600" baseline="0">
                <a:solidFill>
                  <a:srgbClr val="4D4D4E"/>
                </a:solidFill>
                <a:latin typeface="Franklin Gothic Medium"/>
                <a:ea typeface="Arial" charset="0"/>
                <a:cs typeface="Franklin Gothic Medium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41" y="551865"/>
            <a:ext cx="914400" cy="148833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8300398" y="6311900"/>
            <a:ext cx="31513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0" dirty="0">
                <a:solidFill>
                  <a:srgbClr val="5F6062"/>
                </a:solidFill>
                <a:latin typeface="+mn-lt"/>
              </a:rPr>
              <a:t>Connect. Collaborate. Accelerate.</a:t>
            </a:r>
          </a:p>
        </p:txBody>
      </p:sp>
    </p:spTree>
    <p:extLst>
      <p:ext uri="{BB962C8B-B14F-4D97-AF65-F5344CB8AC3E}">
        <p14:creationId xmlns:p14="http://schemas.microsoft.com/office/powerpoint/2010/main" val="2802357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 | watercolor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8" y="0"/>
            <a:ext cx="364991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8074" y="779104"/>
            <a:ext cx="7075725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b="0" spc="300" dirty="0">
                <a:solidFill>
                  <a:srgbClr val="4D4D4E"/>
                </a:solidFill>
              </a:defRPr>
            </a:lvl1pPr>
          </a:lstStyle>
          <a:p>
            <a:pPr lvl="0"/>
            <a:r>
              <a:rPr lang="en-US" dirty="0"/>
              <a:t>Slide Title. 48pt. Franklin Gothic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78074" y="2124823"/>
            <a:ext cx="3291840" cy="4114800"/>
          </a:xfrm>
        </p:spPr>
        <p:txBody>
          <a:bodyPr/>
          <a:lstStyle>
            <a:lvl1pPr>
              <a:defRPr baseline="0">
                <a:solidFill>
                  <a:srgbClr val="4D4D4E"/>
                </a:solidFill>
                <a:latin typeface="Franklin Gothic Book"/>
                <a:ea typeface="Arial" charset="0"/>
                <a:cs typeface="Franklin Gothic Book"/>
              </a:defRPr>
            </a:lvl1pPr>
            <a:lvl2pPr>
              <a:defRPr>
                <a:solidFill>
                  <a:srgbClr val="4D4D4E"/>
                </a:solidFill>
                <a:latin typeface="Franklin Gothic Book"/>
                <a:ea typeface="Arial" charset="0"/>
                <a:cs typeface="Franklin Gothic Book"/>
              </a:defRPr>
            </a:lvl2pPr>
            <a:lvl3pPr>
              <a:defRPr>
                <a:solidFill>
                  <a:srgbClr val="4D4D4E"/>
                </a:solidFill>
                <a:latin typeface="Franklin Gothic Book"/>
                <a:ea typeface="Arial" charset="0"/>
                <a:cs typeface="Franklin Gothic Book"/>
              </a:defRPr>
            </a:lvl3pPr>
            <a:lvl4pPr>
              <a:defRPr>
                <a:solidFill>
                  <a:srgbClr val="4D4D4E"/>
                </a:solidFill>
                <a:latin typeface="Franklin Gothic Book"/>
                <a:ea typeface="Arial" charset="0"/>
                <a:cs typeface="Franklin Gothic Book"/>
              </a:defRPr>
            </a:lvl4pPr>
            <a:lvl5pPr>
              <a:defRPr>
                <a:solidFill>
                  <a:srgbClr val="4D4D4E"/>
                </a:solidFill>
                <a:latin typeface="Franklin Gothic Book"/>
                <a:ea typeface="Arial" charset="0"/>
                <a:cs typeface="Franklin Gothic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61959" y="2124823"/>
            <a:ext cx="3291840" cy="4114800"/>
          </a:xfrm>
        </p:spPr>
        <p:txBody>
          <a:bodyPr/>
          <a:lstStyle>
            <a:lvl1pPr>
              <a:defRPr>
                <a:solidFill>
                  <a:srgbClr val="4D4D4E"/>
                </a:solidFill>
                <a:latin typeface="Franklin Gothic Book"/>
                <a:ea typeface="Arial" charset="0"/>
                <a:cs typeface="Franklin Gothic Book"/>
              </a:defRPr>
            </a:lvl1pPr>
            <a:lvl2pPr>
              <a:defRPr>
                <a:solidFill>
                  <a:srgbClr val="4D4D4E"/>
                </a:solidFill>
                <a:latin typeface="Franklin Gothic Book"/>
                <a:ea typeface="Arial" charset="0"/>
                <a:cs typeface="Franklin Gothic Book"/>
              </a:defRPr>
            </a:lvl2pPr>
            <a:lvl3pPr>
              <a:defRPr>
                <a:solidFill>
                  <a:srgbClr val="4D4D4E"/>
                </a:solidFill>
                <a:latin typeface="Franklin Gothic Book"/>
                <a:ea typeface="Arial" charset="0"/>
                <a:cs typeface="Franklin Gothic Book"/>
              </a:defRPr>
            </a:lvl3pPr>
            <a:lvl4pPr>
              <a:defRPr>
                <a:solidFill>
                  <a:srgbClr val="4D4D4E"/>
                </a:solidFill>
                <a:latin typeface="Franklin Gothic Book"/>
                <a:ea typeface="Arial" charset="0"/>
                <a:cs typeface="Franklin Gothic Book"/>
              </a:defRPr>
            </a:lvl4pPr>
            <a:lvl5pPr>
              <a:defRPr>
                <a:solidFill>
                  <a:srgbClr val="4D4D4E"/>
                </a:solidFill>
                <a:latin typeface="Franklin Gothic Book"/>
                <a:ea typeface="Arial" charset="0"/>
                <a:cs typeface="Franklin Gothic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652854" y="-586703"/>
            <a:ext cx="625221" cy="468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696" y="551865"/>
            <a:ext cx="914400" cy="148833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420569" y="2389961"/>
            <a:ext cx="2814654" cy="359614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Book"/>
                <a:ea typeface="Arial" charset="0"/>
                <a:cs typeface="Franklin Gothic Book"/>
              </a:defRPr>
            </a:lvl1pPr>
            <a:lvl2pPr>
              <a:defRPr>
                <a:solidFill>
                  <a:schemeClr val="bg1"/>
                </a:solidFill>
                <a:latin typeface="Franklin Gothic Book"/>
                <a:ea typeface="Arial" charset="0"/>
                <a:cs typeface="Franklin Gothic Book"/>
              </a:defRPr>
            </a:lvl2pPr>
            <a:lvl3pPr>
              <a:defRPr>
                <a:solidFill>
                  <a:schemeClr val="bg1"/>
                </a:solidFill>
                <a:latin typeface="Franklin Gothic Book"/>
                <a:ea typeface="Arial" charset="0"/>
                <a:cs typeface="Franklin Gothic Book"/>
              </a:defRPr>
            </a:lvl3pPr>
            <a:lvl4pPr>
              <a:defRPr>
                <a:solidFill>
                  <a:schemeClr val="bg1"/>
                </a:solidFill>
                <a:latin typeface="Franklin Gothic Book"/>
                <a:ea typeface="Arial" charset="0"/>
                <a:cs typeface="Franklin Gothic Book"/>
              </a:defRPr>
            </a:lvl4pPr>
            <a:lvl5pPr>
              <a:defRPr>
                <a:solidFill>
                  <a:schemeClr val="bg1"/>
                </a:solidFill>
                <a:latin typeface="Franklin Gothic Book"/>
                <a:ea typeface="Arial" charset="0"/>
                <a:cs typeface="Franklin Gothic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311900"/>
            <a:ext cx="36412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0" dirty="0">
                <a:solidFill>
                  <a:schemeClr val="bg1"/>
                </a:solidFill>
                <a:latin typeface="+mn-lt"/>
              </a:rPr>
              <a:t>Connect.</a:t>
            </a:r>
            <a:r>
              <a:rPr lang="en-US" sz="1600" i="0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i="0" dirty="0">
                <a:solidFill>
                  <a:schemeClr val="bg1"/>
                </a:solidFill>
                <a:latin typeface="+mn-lt"/>
              </a:rPr>
              <a:t>Collaborate. Accelerate.</a:t>
            </a:r>
          </a:p>
        </p:txBody>
      </p:sp>
    </p:spTree>
    <p:extLst>
      <p:ext uri="{BB962C8B-B14F-4D97-AF65-F5344CB8AC3E}">
        <p14:creationId xmlns:p14="http://schemas.microsoft.com/office/powerpoint/2010/main" val="385256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|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619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| bottom water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" y="0"/>
            <a:ext cx="364991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78086" y="1063172"/>
            <a:ext cx="6389914" cy="2387600"/>
          </a:xfrm>
        </p:spPr>
        <p:txBody>
          <a:bodyPr anchor="b"/>
          <a:lstStyle>
            <a:lvl1pPr algn="l">
              <a:defRPr sz="6000" b="0" i="0" spc="600" baseline="0">
                <a:solidFill>
                  <a:srgbClr val="4D4D4E"/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 Medium" panose="020B0603050000020004" pitchFamily="34" charset="0"/>
              </a:defRPr>
            </a:lvl1pPr>
          </a:lstStyle>
          <a:p>
            <a:r>
              <a:rPr lang="en-US" dirty="0">
                <a:solidFill>
                  <a:srgbClr val="5F6062"/>
                </a:solidFill>
              </a:rPr>
              <a:t>PRESENTATION</a:t>
            </a:r>
            <a:r>
              <a:rPr lang="en-US" dirty="0">
                <a:solidFill>
                  <a:srgbClr val="5C6062"/>
                </a:solidFill>
              </a:rPr>
              <a:t> TITLE.</a:t>
            </a:r>
            <a:br>
              <a:rPr lang="en-US" dirty="0">
                <a:solidFill>
                  <a:srgbClr val="5C6062"/>
                </a:solidFill>
              </a:rPr>
            </a:br>
            <a:r>
              <a:rPr lang="en-US" dirty="0">
                <a:solidFill>
                  <a:srgbClr val="5C6062"/>
                </a:solidFill>
              </a:rPr>
              <a:t>60PT. BOOK.</a:t>
            </a:r>
            <a:endParaRPr lang="en-US" dirty="0"/>
          </a:p>
        </p:txBody>
      </p:sp>
      <p:sp>
        <p:nvSpPr>
          <p:cNvPr id="15" name="Subtitle 6"/>
          <p:cNvSpPr>
            <a:spLocks noGrp="1"/>
          </p:cNvSpPr>
          <p:nvPr>
            <p:ph type="subTitle" idx="1"/>
          </p:nvPr>
        </p:nvSpPr>
        <p:spPr>
          <a:xfrm>
            <a:off x="4278086" y="3841066"/>
            <a:ext cx="6389914" cy="16557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algn="l"/>
            <a:r>
              <a:rPr lang="en-US" dirty="0">
                <a:solidFill>
                  <a:srgbClr val="5F6062"/>
                </a:solidFill>
              </a:rPr>
              <a:t>Subtitle. 24pt. Title Case. Book.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281" y="767722"/>
            <a:ext cx="1645920" cy="267900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311900"/>
            <a:ext cx="36412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0" i="0" dirty="0">
                <a:solidFill>
                  <a:schemeClr val="bg1"/>
                </a:solidFill>
                <a:latin typeface="+mn-lt"/>
              </a:rPr>
              <a:t>Connect.</a:t>
            </a:r>
            <a:r>
              <a:rPr lang="en-US" sz="1600" b="0" i="0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0" i="0" dirty="0">
                <a:solidFill>
                  <a:schemeClr val="bg1"/>
                </a:solidFill>
                <a:latin typeface="+mn-lt"/>
              </a:rPr>
              <a:t>Collaborate. Accelerate.</a:t>
            </a:r>
          </a:p>
        </p:txBody>
      </p:sp>
    </p:spTree>
    <p:extLst>
      <p:ext uri="{BB962C8B-B14F-4D97-AF65-F5344CB8AC3E}">
        <p14:creationId xmlns:p14="http://schemas.microsoft.com/office/powerpoint/2010/main" val="3372426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| bottom water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871046"/>
            <a:ext cx="12218805" cy="299895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187131" y="1063172"/>
            <a:ext cx="10391594" cy="2115963"/>
          </a:xfr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i="0" kern="1200" spc="600" baseline="0" dirty="0">
                <a:solidFill>
                  <a:srgbClr val="5F6062"/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 Medium" panose="020B0603050000020004" pitchFamily="34" charset="0"/>
              </a:defRPr>
            </a:lvl1pPr>
          </a:lstStyle>
          <a:p>
            <a:r>
              <a:rPr lang="en-US" dirty="0">
                <a:solidFill>
                  <a:srgbClr val="5F6062"/>
                </a:solidFill>
              </a:rPr>
              <a:t>PRESENTATION</a:t>
            </a:r>
            <a:r>
              <a:rPr lang="en-US" dirty="0">
                <a:solidFill>
                  <a:srgbClr val="5C6062"/>
                </a:solidFill>
              </a:rPr>
              <a:t> TITLE.</a:t>
            </a:r>
            <a:br>
              <a:rPr lang="en-US" dirty="0">
                <a:solidFill>
                  <a:srgbClr val="5C6062"/>
                </a:solidFill>
              </a:rPr>
            </a:br>
            <a:r>
              <a:rPr lang="en-US" dirty="0">
                <a:solidFill>
                  <a:srgbClr val="5C6062"/>
                </a:solidFill>
              </a:rPr>
              <a:t>60PT. BOOK.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7125" y="4275930"/>
            <a:ext cx="1371600" cy="2232505"/>
          </a:xfrm>
          <a:prstGeom prst="rect">
            <a:avLst/>
          </a:prstGeom>
        </p:spPr>
      </p:pic>
      <p:sp>
        <p:nvSpPr>
          <p:cNvPr id="14" name="Subtitle 6"/>
          <p:cNvSpPr>
            <a:spLocks noGrp="1"/>
          </p:cNvSpPr>
          <p:nvPr>
            <p:ph type="subTitle" idx="1"/>
          </p:nvPr>
        </p:nvSpPr>
        <p:spPr>
          <a:xfrm>
            <a:off x="1187131" y="3298537"/>
            <a:ext cx="8669357" cy="16557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algn="l"/>
            <a:r>
              <a:rPr lang="en-US" dirty="0">
                <a:solidFill>
                  <a:srgbClr val="5F6062"/>
                </a:solidFill>
              </a:rPr>
              <a:t>Subtitle. 24pt. Title Case. Book.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187131" y="6311900"/>
            <a:ext cx="36412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0" i="0" dirty="0">
                <a:solidFill>
                  <a:schemeClr val="bg1"/>
                </a:solidFill>
                <a:latin typeface="+mn-lt"/>
              </a:rPr>
              <a:t>Connect.</a:t>
            </a:r>
            <a:r>
              <a:rPr lang="en-US" sz="1600" b="0" i="0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0" i="0" dirty="0">
                <a:solidFill>
                  <a:schemeClr val="bg1"/>
                </a:solidFill>
                <a:latin typeface="+mn-lt"/>
              </a:rPr>
              <a:t>Collaborate. Accelerate.</a:t>
            </a:r>
          </a:p>
        </p:txBody>
      </p:sp>
    </p:spTree>
    <p:extLst>
      <p:ext uri="{BB962C8B-B14F-4D97-AF65-F5344CB8AC3E}">
        <p14:creationId xmlns:p14="http://schemas.microsoft.com/office/powerpoint/2010/main" val="2918754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| top water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295642"/>
            <a:ext cx="9144000" cy="2387600"/>
          </a:xfrm>
        </p:spPr>
        <p:txBody>
          <a:bodyPr anchor="b"/>
          <a:lstStyle>
            <a:lvl1pPr algn="l">
              <a:defRPr sz="6000" b="0" i="0" spc="600" baseline="0">
                <a:solidFill>
                  <a:srgbClr val="4D4D4E"/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 Medium" panose="020B0603050000020004" pitchFamily="34" charset="0"/>
              </a:defRPr>
            </a:lvl1pPr>
          </a:lstStyle>
          <a:p>
            <a:r>
              <a:rPr lang="en-US" dirty="0">
                <a:solidFill>
                  <a:srgbClr val="5F6062"/>
                </a:solidFill>
              </a:rPr>
              <a:t>PRESENTATION</a:t>
            </a:r>
            <a:r>
              <a:rPr lang="en-US" dirty="0">
                <a:solidFill>
                  <a:srgbClr val="5C6062"/>
                </a:solidFill>
              </a:rPr>
              <a:t> TITLE.</a:t>
            </a:r>
            <a:br>
              <a:rPr lang="en-US" dirty="0">
                <a:solidFill>
                  <a:srgbClr val="5C6062"/>
                </a:solidFill>
              </a:rPr>
            </a:br>
            <a:r>
              <a:rPr lang="en-US" dirty="0">
                <a:solidFill>
                  <a:srgbClr val="5C6062"/>
                </a:solidFill>
              </a:rPr>
              <a:t>60PT. BOOK.</a:t>
            </a:r>
            <a:endParaRPr lang="en-US" dirty="0"/>
          </a:p>
        </p:txBody>
      </p:sp>
      <p:sp>
        <p:nvSpPr>
          <p:cNvPr id="11" name="Subtitle 6"/>
          <p:cNvSpPr>
            <a:spLocks noGrp="1"/>
          </p:cNvSpPr>
          <p:nvPr>
            <p:ph type="subTitle" idx="1"/>
          </p:nvPr>
        </p:nvSpPr>
        <p:spPr>
          <a:xfrm>
            <a:off x="1524000" y="3995755"/>
            <a:ext cx="9144000" cy="16557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algn="l"/>
            <a:r>
              <a:rPr lang="en-US" dirty="0">
                <a:solidFill>
                  <a:srgbClr val="5F6062"/>
                </a:solidFill>
              </a:rPr>
              <a:t>Subtitle. 24pt. Title Case. Book.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33"/>
            <a:ext cx="12192000" cy="12238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905" y="160035"/>
            <a:ext cx="2249445" cy="9144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300398" y="6311900"/>
            <a:ext cx="31513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0" dirty="0">
                <a:solidFill>
                  <a:srgbClr val="5F6062"/>
                </a:solidFill>
                <a:latin typeface="+mn-lt"/>
              </a:rPr>
              <a:t>Connect. Collaborate. Accelerate.</a:t>
            </a:r>
          </a:p>
        </p:txBody>
      </p:sp>
    </p:spTree>
    <p:extLst>
      <p:ext uri="{BB962C8B-B14F-4D97-AF65-F5344CB8AC3E}">
        <p14:creationId xmlns:p14="http://schemas.microsoft.com/office/powerpoint/2010/main" val="1976273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| left water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75334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998642" y="1063172"/>
            <a:ext cx="8669357" cy="2387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i="0" kern="1200" spc="600" baseline="0" dirty="0">
                <a:solidFill>
                  <a:srgbClr val="5F6062"/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 Medium" panose="020B0603050000020004" pitchFamily="34" charset="0"/>
              </a:defRPr>
            </a:lvl1pPr>
          </a:lstStyle>
          <a:p>
            <a:r>
              <a:rPr lang="en-US" dirty="0">
                <a:solidFill>
                  <a:srgbClr val="5F6062"/>
                </a:solidFill>
              </a:rPr>
              <a:t>PRESENTATION</a:t>
            </a:r>
            <a:r>
              <a:rPr lang="en-US" dirty="0">
                <a:solidFill>
                  <a:srgbClr val="5C6062"/>
                </a:solidFill>
              </a:rPr>
              <a:t> TITLE.</a:t>
            </a:r>
            <a:br>
              <a:rPr lang="en-US" dirty="0">
                <a:solidFill>
                  <a:srgbClr val="5C6062"/>
                </a:solidFill>
              </a:rPr>
            </a:br>
            <a:r>
              <a:rPr lang="en-US" dirty="0">
                <a:solidFill>
                  <a:srgbClr val="5C6062"/>
                </a:solidFill>
              </a:rPr>
              <a:t>60PT. BOOK.</a:t>
            </a:r>
            <a:endParaRPr lang="en-US" dirty="0"/>
          </a:p>
        </p:txBody>
      </p:sp>
      <p:sp>
        <p:nvSpPr>
          <p:cNvPr id="10" name="Subtitle 6"/>
          <p:cNvSpPr>
            <a:spLocks noGrp="1"/>
          </p:cNvSpPr>
          <p:nvPr>
            <p:ph type="subTitle" idx="1"/>
          </p:nvPr>
        </p:nvSpPr>
        <p:spPr>
          <a:xfrm>
            <a:off x="1998642" y="3530815"/>
            <a:ext cx="8669357" cy="16557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algn="l"/>
            <a:r>
              <a:rPr lang="en-US" dirty="0">
                <a:solidFill>
                  <a:srgbClr val="5F6062"/>
                </a:solidFill>
              </a:rPr>
              <a:t>Subtitle. 24pt. Title Case. Book.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67" y="376015"/>
            <a:ext cx="914400" cy="148833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998642" y="6311900"/>
            <a:ext cx="31513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i="0" dirty="0">
                <a:solidFill>
                  <a:srgbClr val="5F6062"/>
                </a:solidFill>
                <a:latin typeface="+mn-lt"/>
              </a:rPr>
              <a:t>Connect. Collaborate. Accelerate.</a:t>
            </a:r>
          </a:p>
        </p:txBody>
      </p:sp>
    </p:spTree>
    <p:extLst>
      <p:ext uri="{BB962C8B-B14F-4D97-AF65-F5344CB8AC3E}">
        <p14:creationId xmlns:p14="http://schemas.microsoft.com/office/powerpoint/2010/main" val="2648556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| full water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65"/>
            <a:ext cx="12190888" cy="684730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63172"/>
            <a:ext cx="9144000" cy="2387600"/>
          </a:xfrm>
        </p:spPr>
        <p:txBody>
          <a:bodyPr anchor="b"/>
          <a:lstStyle>
            <a:lvl1pPr algn="l">
              <a:defRPr sz="6000" b="0" i="0" spc="600" baseline="0">
                <a:solidFill>
                  <a:schemeClr val="bg1"/>
                </a:solidFill>
                <a:latin typeface="Franklin Gothic Medium"/>
                <a:ea typeface="Franklin Gothic Medium" charset="0"/>
                <a:cs typeface="Franklin Gothic Medium"/>
              </a:defRPr>
            </a:lvl1pPr>
          </a:lstStyle>
          <a:p>
            <a:r>
              <a:rPr lang="en-US" dirty="0"/>
              <a:t>PRESENTATION TITLE. 60PT. MEDIUM.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530815"/>
            <a:ext cx="9144000" cy="1655762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Subtitle. 24pt. Title Case. Book.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9207" y="4800312"/>
            <a:ext cx="1123573" cy="18288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187131" y="6311900"/>
            <a:ext cx="36412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0" i="0" dirty="0">
                <a:solidFill>
                  <a:schemeClr val="bg1"/>
                </a:solidFill>
                <a:latin typeface="+mn-lt"/>
              </a:rPr>
              <a:t>Connect.</a:t>
            </a:r>
            <a:r>
              <a:rPr lang="en-US" sz="1600" b="0" i="0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0" i="0" dirty="0">
                <a:solidFill>
                  <a:schemeClr val="bg1"/>
                </a:solidFill>
                <a:latin typeface="+mn-lt"/>
              </a:rPr>
              <a:t>Collaborate. Accelerate.</a:t>
            </a:r>
          </a:p>
        </p:txBody>
      </p:sp>
    </p:spTree>
    <p:extLst>
      <p:ext uri="{BB962C8B-B14F-4D97-AF65-F5344CB8AC3E}">
        <p14:creationId xmlns:p14="http://schemas.microsoft.com/office/powerpoint/2010/main" val="2696317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| full water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2617"/>
          <a:stretch/>
        </p:blipFill>
        <p:spPr>
          <a:xfrm>
            <a:off x="-17586" y="7865"/>
            <a:ext cx="11153395" cy="684730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371414" y="741641"/>
            <a:ext cx="9144000" cy="2387600"/>
          </a:xfrm>
        </p:spPr>
        <p:txBody>
          <a:bodyPr anchor="b"/>
          <a:lstStyle>
            <a:lvl1pPr algn="r">
              <a:defRPr sz="6000" b="0" i="0" spc="600" baseline="0">
                <a:solidFill>
                  <a:srgbClr val="5F6062"/>
                </a:solidFill>
                <a:latin typeface="Franklin Gothic Medium"/>
                <a:ea typeface="Franklin Gothic Medium" charset="0"/>
                <a:cs typeface="Franklin Gothic Medium"/>
              </a:defRPr>
            </a:lvl1pPr>
          </a:lstStyle>
          <a:p>
            <a:r>
              <a:rPr lang="en-US" dirty="0"/>
              <a:t>PRESENTATION TITLE. 60PT. MEDIUM.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71414" y="3209284"/>
            <a:ext cx="9144000" cy="1655762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Subtitle. 24pt. Title Case. Book.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673" y="4800312"/>
            <a:ext cx="1123573" cy="18288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8300398" y="6311900"/>
            <a:ext cx="31513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0" dirty="0">
                <a:solidFill>
                  <a:srgbClr val="5F6062"/>
                </a:solidFill>
                <a:latin typeface="+mn-lt"/>
              </a:rPr>
              <a:t>Connect. Collaborate. Accelerate.</a:t>
            </a:r>
          </a:p>
        </p:txBody>
      </p:sp>
    </p:spTree>
    <p:extLst>
      <p:ext uri="{BB962C8B-B14F-4D97-AF65-F5344CB8AC3E}">
        <p14:creationId xmlns:p14="http://schemas.microsoft.com/office/powerpoint/2010/main" val="1163658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| watercolor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56201"/>
            <a:ext cx="10515600" cy="1325563"/>
          </a:xfrm>
        </p:spPr>
        <p:txBody>
          <a:bodyPr>
            <a:normAutofit/>
          </a:bodyPr>
          <a:lstStyle>
            <a:lvl1pPr>
              <a:defRPr sz="4800" b="0" spc="3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/>
              <a:t>Slide Title. 48pt. Franklin Gothic Book. Title Case.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43003"/>
            <a:ext cx="10515600" cy="33207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  <a:ea typeface="Arial" charset="0"/>
                <a:cs typeface="Franklin Gothic Book"/>
              </a:defRPr>
            </a:lvl1pPr>
            <a:lvl2pPr>
              <a:defRPr>
                <a:solidFill>
                  <a:schemeClr val="tx1"/>
                </a:solidFill>
                <a:latin typeface="Franklin Gothic Book"/>
                <a:ea typeface="Arial" charset="0"/>
                <a:cs typeface="Franklin Gothic Book"/>
              </a:defRPr>
            </a:lvl2pPr>
            <a:lvl3pPr>
              <a:defRPr>
                <a:solidFill>
                  <a:schemeClr val="tx1"/>
                </a:solidFill>
                <a:latin typeface="Franklin Gothic Book"/>
                <a:ea typeface="Arial" charset="0"/>
                <a:cs typeface="Franklin Gothic Book"/>
              </a:defRPr>
            </a:lvl3pPr>
            <a:lvl4pPr>
              <a:defRPr>
                <a:solidFill>
                  <a:schemeClr val="tx1"/>
                </a:solidFill>
                <a:latin typeface="Franklin Gothic Book"/>
                <a:ea typeface="Arial" charset="0"/>
                <a:cs typeface="Franklin Gothic Book"/>
              </a:defRPr>
            </a:lvl4pPr>
            <a:lvl5pPr>
              <a:defRPr>
                <a:solidFill>
                  <a:schemeClr val="tx1"/>
                </a:solidFill>
                <a:latin typeface="Franklin Gothic Book"/>
                <a:ea typeface="Arial" charset="0"/>
                <a:cs typeface="Franklin Gothic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33"/>
            <a:ext cx="12192000" cy="12238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905" y="160035"/>
            <a:ext cx="2249445" cy="9144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300398" y="6311900"/>
            <a:ext cx="31513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0" dirty="0">
                <a:solidFill>
                  <a:srgbClr val="5F6062"/>
                </a:solidFill>
                <a:latin typeface="+mn-lt"/>
              </a:rPr>
              <a:t>Connect. Collaborate. Accelerate.</a:t>
            </a:r>
          </a:p>
        </p:txBody>
      </p:sp>
    </p:spTree>
    <p:extLst>
      <p:ext uri="{BB962C8B-B14F-4D97-AF65-F5344CB8AC3E}">
        <p14:creationId xmlns:p14="http://schemas.microsoft.com/office/powerpoint/2010/main" val="152403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top water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295642"/>
            <a:ext cx="9144000" cy="2387600"/>
          </a:xfrm>
        </p:spPr>
        <p:txBody>
          <a:bodyPr anchor="b"/>
          <a:lstStyle>
            <a:lvl1pPr algn="l">
              <a:defRPr sz="6000" b="0" i="0" spc="600" baseline="0">
                <a:solidFill>
                  <a:srgbClr val="4D4D4E"/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 Medium" panose="020B0603050000020004" pitchFamily="34" charset="0"/>
              </a:defRPr>
            </a:lvl1pPr>
          </a:lstStyle>
          <a:p>
            <a:r>
              <a:rPr lang="en-US" dirty="0">
                <a:solidFill>
                  <a:srgbClr val="5F6062"/>
                </a:solidFill>
              </a:rPr>
              <a:t>PRESENTATION</a:t>
            </a:r>
            <a:r>
              <a:rPr lang="en-US" dirty="0">
                <a:solidFill>
                  <a:srgbClr val="5C6062"/>
                </a:solidFill>
              </a:rPr>
              <a:t> TITLE.</a:t>
            </a:r>
            <a:br>
              <a:rPr lang="en-US" dirty="0">
                <a:solidFill>
                  <a:srgbClr val="5C6062"/>
                </a:solidFill>
              </a:rPr>
            </a:br>
            <a:r>
              <a:rPr lang="en-US" dirty="0">
                <a:solidFill>
                  <a:srgbClr val="5C6062"/>
                </a:solidFill>
              </a:rPr>
              <a:t>60PT. BOOK.</a:t>
            </a:r>
            <a:endParaRPr lang="en-US" dirty="0"/>
          </a:p>
        </p:txBody>
      </p:sp>
      <p:sp>
        <p:nvSpPr>
          <p:cNvPr id="11" name="Subtitle 6"/>
          <p:cNvSpPr>
            <a:spLocks noGrp="1"/>
          </p:cNvSpPr>
          <p:nvPr>
            <p:ph type="subTitle" idx="1"/>
          </p:nvPr>
        </p:nvSpPr>
        <p:spPr>
          <a:xfrm>
            <a:off x="1524000" y="3995755"/>
            <a:ext cx="9144000" cy="16557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algn="l"/>
            <a:r>
              <a:rPr lang="en-US" dirty="0">
                <a:solidFill>
                  <a:srgbClr val="5F6062"/>
                </a:solidFill>
              </a:rPr>
              <a:t>Subtitle. 24pt. Title Case. Book.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12344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755" y="160035"/>
            <a:ext cx="2249445" cy="9144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730641" y="6311900"/>
            <a:ext cx="31513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0" dirty="0">
                <a:solidFill>
                  <a:srgbClr val="5F6062"/>
                </a:solidFill>
                <a:latin typeface="+mn-lt"/>
              </a:rPr>
              <a:t>Connect. Collaborate. Accelerate.</a:t>
            </a:r>
          </a:p>
        </p:txBody>
      </p:sp>
    </p:spTree>
    <p:extLst>
      <p:ext uri="{BB962C8B-B14F-4D97-AF65-F5344CB8AC3E}">
        <p14:creationId xmlns:p14="http://schemas.microsoft.com/office/powerpoint/2010/main" val="747455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 | watercolor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5647523"/>
            <a:ext cx="12187004" cy="1219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66852"/>
            <a:ext cx="10515600" cy="1325563"/>
          </a:xfrm>
        </p:spPr>
        <p:txBody>
          <a:bodyPr>
            <a:normAutofit/>
          </a:bodyPr>
          <a:lstStyle>
            <a:lvl1pPr>
              <a:defRPr sz="4800" b="0" spc="3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/>
              <a:t>Slide Title. 48pt. Franklin Gothic Book. Title Case.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3654"/>
            <a:ext cx="10515600" cy="33207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  <a:ea typeface="Arial" charset="0"/>
                <a:cs typeface="Franklin Gothic Book"/>
              </a:defRPr>
            </a:lvl1pPr>
            <a:lvl2pPr>
              <a:defRPr>
                <a:solidFill>
                  <a:schemeClr val="tx1"/>
                </a:solidFill>
                <a:latin typeface="Franklin Gothic Book"/>
                <a:ea typeface="Arial" charset="0"/>
                <a:cs typeface="Franklin Gothic Book"/>
              </a:defRPr>
            </a:lvl2pPr>
            <a:lvl3pPr>
              <a:defRPr>
                <a:solidFill>
                  <a:schemeClr val="tx1"/>
                </a:solidFill>
                <a:latin typeface="Franklin Gothic Book"/>
                <a:ea typeface="Arial" charset="0"/>
                <a:cs typeface="Franklin Gothic Book"/>
              </a:defRPr>
            </a:lvl3pPr>
            <a:lvl4pPr>
              <a:defRPr>
                <a:solidFill>
                  <a:schemeClr val="tx1"/>
                </a:solidFill>
                <a:latin typeface="Franklin Gothic Book"/>
                <a:ea typeface="Arial" charset="0"/>
                <a:cs typeface="Franklin Gothic Book"/>
              </a:defRPr>
            </a:lvl4pPr>
            <a:lvl5pPr>
              <a:defRPr>
                <a:solidFill>
                  <a:schemeClr val="tx1"/>
                </a:solidFill>
                <a:latin typeface="Franklin Gothic Book"/>
                <a:ea typeface="Arial" charset="0"/>
                <a:cs typeface="Franklin Gothic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905" y="5797610"/>
            <a:ext cx="2249445" cy="9144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8300398" y="6311900"/>
            <a:ext cx="31513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0" dirty="0">
                <a:solidFill>
                  <a:schemeClr val="bg1"/>
                </a:solidFill>
                <a:latin typeface="+mn-lt"/>
              </a:rPr>
              <a:t>Connect. Collaborate. Accelerate.</a:t>
            </a:r>
          </a:p>
        </p:txBody>
      </p:sp>
    </p:spTree>
    <p:extLst>
      <p:ext uri="{BB962C8B-B14F-4D97-AF65-F5344CB8AC3E}">
        <p14:creationId xmlns:p14="http://schemas.microsoft.com/office/powerpoint/2010/main" val="1235159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 | watercolor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5647523"/>
            <a:ext cx="12187004" cy="1219467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13516" y="675263"/>
            <a:ext cx="10090327" cy="2008187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Content Placeholder 20"/>
          <p:cNvSpPr>
            <a:spLocks noGrp="1"/>
          </p:cNvSpPr>
          <p:nvPr>
            <p:ph sz="half" idx="4294967295"/>
          </p:nvPr>
        </p:nvSpPr>
        <p:spPr>
          <a:xfrm>
            <a:off x="1028116" y="2809375"/>
            <a:ext cx="251460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Content Placeholder 21"/>
          <p:cNvSpPr>
            <a:spLocks noGrp="1"/>
          </p:cNvSpPr>
          <p:nvPr>
            <p:ph sz="half" idx="4294967295"/>
          </p:nvPr>
        </p:nvSpPr>
        <p:spPr>
          <a:xfrm>
            <a:off x="3551071" y="2808772"/>
            <a:ext cx="251460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Content Placeholder 22"/>
          <p:cNvSpPr>
            <a:spLocks noGrp="1"/>
          </p:cNvSpPr>
          <p:nvPr>
            <p:ph sz="half" idx="4294967295"/>
          </p:nvPr>
        </p:nvSpPr>
        <p:spPr>
          <a:xfrm>
            <a:off x="6074026" y="2806812"/>
            <a:ext cx="251460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Content Placeholder 23"/>
          <p:cNvSpPr>
            <a:spLocks noGrp="1"/>
          </p:cNvSpPr>
          <p:nvPr>
            <p:ph sz="half" idx="4294967295"/>
          </p:nvPr>
        </p:nvSpPr>
        <p:spPr>
          <a:xfrm>
            <a:off x="8589244" y="2806812"/>
            <a:ext cx="251460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9"/>
          <p:cNvSpPr>
            <a:spLocks noGrp="1"/>
          </p:cNvSpPr>
          <p:nvPr>
            <p:ph type="title" idx="4294967295"/>
          </p:nvPr>
        </p:nvSpPr>
        <p:spPr>
          <a:xfrm>
            <a:off x="1028116" y="1413777"/>
            <a:ext cx="10075728" cy="443935"/>
          </a:xfrm>
        </p:spPr>
        <p:txBody>
          <a:bodyPr>
            <a:normAutofit fontScale="90000"/>
          </a:bodyPr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905" y="5797610"/>
            <a:ext cx="2249445" cy="9144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8300398" y="6311900"/>
            <a:ext cx="31513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0" dirty="0">
                <a:solidFill>
                  <a:schemeClr val="bg1"/>
                </a:solidFill>
                <a:latin typeface="+mn-lt"/>
              </a:rPr>
              <a:t>Connect. Collaborate. Accelerate.</a:t>
            </a:r>
          </a:p>
        </p:txBody>
      </p:sp>
    </p:spTree>
    <p:extLst>
      <p:ext uri="{BB962C8B-B14F-4D97-AF65-F5344CB8AC3E}">
        <p14:creationId xmlns:p14="http://schemas.microsoft.com/office/powerpoint/2010/main" val="1304005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| watercolo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75334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67" y="376015"/>
            <a:ext cx="914400" cy="1488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98643" y="551865"/>
            <a:ext cx="9355157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b="0" spc="3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Title. 48pt. Franklin Gothic Book. Title Case.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8643" y="2012365"/>
            <a:ext cx="9355157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  <a:ea typeface="Arial" charset="0"/>
                <a:cs typeface="Franklin Gothic Book"/>
              </a:defRPr>
            </a:lvl1pPr>
            <a:lvl2pPr>
              <a:defRPr>
                <a:solidFill>
                  <a:schemeClr val="tx1"/>
                </a:solidFill>
                <a:latin typeface="Franklin Gothic Book"/>
                <a:ea typeface="Arial" charset="0"/>
                <a:cs typeface="Franklin Gothic Book"/>
              </a:defRPr>
            </a:lvl2pPr>
            <a:lvl3pPr>
              <a:defRPr>
                <a:solidFill>
                  <a:schemeClr val="tx1"/>
                </a:solidFill>
                <a:latin typeface="Franklin Gothic Book"/>
                <a:ea typeface="Arial" charset="0"/>
                <a:cs typeface="Franklin Gothic Book"/>
              </a:defRPr>
            </a:lvl3pPr>
            <a:lvl4pPr>
              <a:defRPr>
                <a:solidFill>
                  <a:schemeClr val="tx1"/>
                </a:solidFill>
                <a:latin typeface="Franklin Gothic Book"/>
                <a:ea typeface="Arial" charset="0"/>
                <a:cs typeface="Franklin Gothic Book"/>
              </a:defRPr>
            </a:lvl4pPr>
            <a:lvl5pPr>
              <a:defRPr>
                <a:solidFill>
                  <a:schemeClr val="tx1"/>
                </a:solidFill>
                <a:latin typeface="Franklin Gothic Book"/>
                <a:ea typeface="Arial" charset="0"/>
                <a:cs typeface="Franklin Gothic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300398" y="6311900"/>
            <a:ext cx="31513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0" dirty="0">
                <a:solidFill>
                  <a:srgbClr val="5F6062"/>
                </a:solidFill>
                <a:latin typeface="+mn-lt"/>
              </a:rPr>
              <a:t>Connect. Collaborate. Accelerate.</a:t>
            </a:r>
          </a:p>
        </p:txBody>
      </p:sp>
    </p:spTree>
    <p:extLst>
      <p:ext uri="{BB962C8B-B14F-4D97-AF65-F5344CB8AC3E}">
        <p14:creationId xmlns:p14="http://schemas.microsoft.com/office/powerpoint/2010/main" val="1635447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slide | 2 photos | green watercolo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716666" y="0"/>
            <a:ext cx="147533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774525"/>
            <a:ext cx="10515600" cy="1325563"/>
          </a:xfrm>
        </p:spPr>
        <p:txBody>
          <a:bodyPr>
            <a:normAutofit/>
          </a:bodyPr>
          <a:lstStyle>
            <a:lvl1pPr algn="ctr">
              <a:defRPr sz="4000" b="0" spc="600" baseline="0">
                <a:solidFill>
                  <a:srgbClr val="4D4D4E"/>
                </a:solidFill>
                <a:latin typeface="Franklin Gothic Medium"/>
                <a:ea typeface="Arial" charset="0"/>
                <a:cs typeface="Franklin Gothic Medium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0" y="-2"/>
            <a:ext cx="6108700" cy="6878157"/>
          </a:xfrm>
        </p:spPr>
        <p:txBody>
          <a:bodyPr/>
          <a:lstStyle>
            <a:lvl1pPr marL="0" indent="0">
              <a:buNone/>
              <a:defRPr>
                <a:solidFill>
                  <a:srgbClr val="4D4D4E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8144469" y="789989"/>
            <a:ext cx="3209331" cy="3602992"/>
          </a:xfrm>
        </p:spPr>
        <p:txBody>
          <a:bodyPr/>
          <a:lstStyle>
            <a:lvl1pPr marL="0" indent="0">
              <a:buNone/>
              <a:defRPr>
                <a:solidFill>
                  <a:srgbClr val="4D4D4E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133" y="5107070"/>
            <a:ext cx="914400" cy="148833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484639" y="6311900"/>
            <a:ext cx="42877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i="0" dirty="0">
                <a:solidFill>
                  <a:srgbClr val="5F6062"/>
                </a:solidFill>
                <a:latin typeface="+mn-lt"/>
              </a:rPr>
              <a:t>Connect. Collaborate. Accelerate.</a:t>
            </a:r>
          </a:p>
        </p:txBody>
      </p:sp>
    </p:spTree>
    <p:extLst>
      <p:ext uri="{BB962C8B-B14F-4D97-AF65-F5344CB8AC3E}">
        <p14:creationId xmlns:p14="http://schemas.microsoft.com/office/powerpoint/2010/main" val="370334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slide | 3 photos | watercolor corn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75334" cy="6858000"/>
          </a:xfrm>
          <a:prstGeom prst="rect">
            <a:avLst/>
          </a:prstGeom>
        </p:spPr>
      </p:pic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412525" y="949325"/>
            <a:ext cx="4968875" cy="4968875"/>
          </a:xfrm>
        </p:spPr>
        <p:txBody>
          <a:bodyPr/>
          <a:lstStyle>
            <a:lvl1pPr marL="0" indent="0">
              <a:buNone/>
              <a:defRPr>
                <a:solidFill>
                  <a:srgbClr val="4D4D4E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404243" y="949325"/>
            <a:ext cx="2995951" cy="2995951"/>
          </a:xfrm>
        </p:spPr>
        <p:txBody>
          <a:bodyPr/>
          <a:lstStyle>
            <a:lvl1pPr marL="0" indent="0">
              <a:buNone/>
              <a:defRPr>
                <a:solidFill>
                  <a:srgbClr val="4D4D4E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429195" y="3945276"/>
            <a:ext cx="1972925" cy="1972925"/>
          </a:xfrm>
        </p:spPr>
        <p:txBody>
          <a:bodyPr/>
          <a:lstStyle>
            <a:lvl1pPr marL="0" indent="0">
              <a:buNone/>
              <a:defRPr>
                <a:solidFill>
                  <a:srgbClr val="4D4D4E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0" y="3945276"/>
            <a:ext cx="6400194" cy="1325563"/>
          </a:xfrm>
        </p:spPr>
        <p:txBody>
          <a:bodyPr>
            <a:normAutofit/>
          </a:bodyPr>
          <a:lstStyle>
            <a:lvl1pPr algn="ctr">
              <a:defRPr sz="4000" b="0" spc="600" baseline="0">
                <a:solidFill>
                  <a:srgbClr val="4D4D4E"/>
                </a:solidFill>
                <a:latin typeface="Franklin Gothic Medium"/>
                <a:ea typeface="Arial" charset="0"/>
                <a:cs typeface="Franklin Gothic Medium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67" y="376015"/>
            <a:ext cx="914400" cy="148833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093623" y="6311900"/>
            <a:ext cx="42877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0" dirty="0">
                <a:solidFill>
                  <a:srgbClr val="5F6062"/>
                </a:solidFill>
                <a:latin typeface="+mn-lt"/>
              </a:rPr>
              <a:t>Connect. Collaborate. Accelerate.</a:t>
            </a:r>
          </a:p>
        </p:txBody>
      </p:sp>
    </p:spTree>
    <p:extLst>
      <p:ext uri="{BB962C8B-B14F-4D97-AF65-F5344CB8AC3E}">
        <p14:creationId xmlns:p14="http://schemas.microsoft.com/office/powerpoint/2010/main" val="711633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content | watercolor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" y="0"/>
            <a:ext cx="364991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8074" y="779104"/>
            <a:ext cx="7075725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b="0" spc="300" dirty="0">
                <a:solidFill>
                  <a:srgbClr val="4D4D4E"/>
                </a:solidFill>
              </a:defRPr>
            </a:lvl1pPr>
          </a:lstStyle>
          <a:p>
            <a:pPr lvl="0"/>
            <a:r>
              <a:rPr lang="en-US" dirty="0"/>
              <a:t>Slide Title. 48pt. Franklin Gothic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78074" y="2124823"/>
            <a:ext cx="3291840" cy="4114800"/>
          </a:xfrm>
        </p:spPr>
        <p:txBody>
          <a:bodyPr/>
          <a:lstStyle>
            <a:lvl1pPr>
              <a:defRPr baseline="0">
                <a:solidFill>
                  <a:srgbClr val="4D4D4E"/>
                </a:solidFill>
                <a:latin typeface="Franklin Gothic Book"/>
                <a:ea typeface="Arial" charset="0"/>
                <a:cs typeface="Franklin Gothic Book"/>
              </a:defRPr>
            </a:lvl1pPr>
            <a:lvl2pPr>
              <a:defRPr>
                <a:solidFill>
                  <a:srgbClr val="4D4D4E"/>
                </a:solidFill>
                <a:latin typeface="Franklin Gothic Book"/>
                <a:ea typeface="Arial" charset="0"/>
                <a:cs typeface="Franklin Gothic Book"/>
              </a:defRPr>
            </a:lvl2pPr>
            <a:lvl3pPr>
              <a:defRPr>
                <a:solidFill>
                  <a:srgbClr val="4D4D4E"/>
                </a:solidFill>
                <a:latin typeface="Franklin Gothic Book"/>
                <a:ea typeface="Arial" charset="0"/>
                <a:cs typeface="Franklin Gothic Book"/>
              </a:defRPr>
            </a:lvl3pPr>
            <a:lvl4pPr>
              <a:defRPr>
                <a:solidFill>
                  <a:srgbClr val="4D4D4E"/>
                </a:solidFill>
                <a:latin typeface="Franklin Gothic Book"/>
                <a:ea typeface="Arial" charset="0"/>
                <a:cs typeface="Franklin Gothic Book"/>
              </a:defRPr>
            </a:lvl4pPr>
            <a:lvl5pPr>
              <a:defRPr>
                <a:solidFill>
                  <a:srgbClr val="4D4D4E"/>
                </a:solidFill>
                <a:latin typeface="Franklin Gothic Book"/>
                <a:ea typeface="Arial" charset="0"/>
                <a:cs typeface="Franklin Gothic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61959" y="2124823"/>
            <a:ext cx="3291840" cy="4114800"/>
          </a:xfrm>
        </p:spPr>
        <p:txBody>
          <a:bodyPr/>
          <a:lstStyle>
            <a:lvl1pPr>
              <a:defRPr>
                <a:solidFill>
                  <a:srgbClr val="4D4D4E"/>
                </a:solidFill>
                <a:latin typeface="Franklin Gothic Book"/>
                <a:ea typeface="Arial" charset="0"/>
                <a:cs typeface="Franklin Gothic Book"/>
              </a:defRPr>
            </a:lvl1pPr>
            <a:lvl2pPr>
              <a:defRPr>
                <a:solidFill>
                  <a:srgbClr val="4D4D4E"/>
                </a:solidFill>
                <a:latin typeface="Franklin Gothic Book"/>
                <a:ea typeface="Arial" charset="0"/>
                <a:cs typeface="Franklin Gothic Book"/>
              </a:defRPr>
            </a:lvl2pPr>
            <a:lvl3pPr>
              <a:defRPr>
                <a:solidFill>
                  <a:srgbClr val="4D4D4E"/>
                </a:solidFill>
                <a:latin typeface="Franklin Gothic Book"/>
                <a:ea typeface="Arial" charset="0"/>
                <a:cs typeface="Franklin Gothic Book"/>
              </a:defRPr>
            </a:lvl3pPr>
            <a:lvl4pPr>
              <a:defRPr>
                <a:solidFill>
                  <a:srgbClr val="4D4D4E"/>
                </a:solidFill>
                <a:latin typeface="Franklin Gothic Book"/>
                <a:ea typeface="Arial" charset="0"/>
                <a:cs typeface="Franklin Gothic Book"/>
              </a:defRPr>
            </a:lvl4pPr>
            <a:lvl5pPr>
              <a:defRPr>
                <a:solidFill>
                  <a:srgbClr val="4D4D4E"/>
                </a:solidFill>
                <a:latin typeface="Franklin Gothic Book"/>
                <a:ea typeface="Arial" charset="0"/>
                <a:cs typeface="Franklin Gothic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652854" y="-586703"/>
            <a:ext cx="625221" cy="468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696" y="551865"/>
            <a:ext cx="914400" cy="148833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420569" y="2389961"/>
            <a:ext cx="2814654" cy="359614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Book"/>
                <a:ea typeface="Arial" charset="0"/>
                <a:cs typeface="Franklin Gothic Book"/>
              </a:defRPr>
            </a:lvl1pPr>
            <a:lvl2pPr>
              <a:defRPr>
                <a:solidFill>
                  <a:schemeClr val="bg1"/>
                </a:solidFill>
                <a:latin typeface="Franklin Gothic Book"/>
                <a:ea typeface="Arial" charset="0"/>
                <a:cs typeface="Franklin Gothic Book"/>
              </a:defRPr>
            </a:lvl2pPr>
            <a:lvl3pPr>
              <a:defRPr>
                <a:solidFill>
                  <a:schemeClr val="bg1"/>
                </a:solidFill>
                <a:latin typeface="Franklin Gothic Book"/>
                <a:ea typeface="Arial" charset="0"/>
                <a:cs typeface="Franklin Gothic Book"/>
              </a:defRPr>
            </a:lvl3pPr>
            <a:lvl4pPr>
              <a:defRPr>
                <a:solidFill>
                  <a:schemeClr val="bg1"/>
                </a:solidFill>
                <a:latin typeface="Franklin Gothic Book"/>
                <a:ea typeface="Arial" charset="0"/>
                <a:cs typeface="Franklin Gothic Book"/>
              </a:defRPr>
            </a:lvl4pPr>
            <a:lvl5pPr>
              <a:defRPr>
                <a:solidFill>
                  <a:schemeClr val="bg1"/>
                </a:solidFill>
                <a:latin typeface="Franklin Gothic Book"/>
                <a:ea typeface="Arial" charset="0"/>
                <a:cs typeface="Franklin Gothic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311900"/>
            <a:ext cx="36412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0" i="0" dirty="0">
                <a:solidFill>
                  <a:schemeClr val="bg1"/>
                </a:solidFill>
                <a:latin typeface="+mn-lt"/>
              </a:rPr>
              <a:t>Connect.</a:t>
            </a:r>
            <a:r>
              <a:rPr lang="en-US" sz="1600" b="0" i="0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0" i="0" dirty="0">
                <a:solidFill>
                  <a:schemeClr val="bg1"/>
                </a:solidFill>
                <a:latin typeface="+mn-lt"/>
              </a:rPr>
              <a:t>Collaborate. Accelerate.</a:t>
            </a:r>
          </a:p>
        </p:txBody>
      </p:sp>
    </p:spTree>
    <p:extLst>
      <p:ext uri="{BB962C8B-B14F-4D97-AF65-F5344CB8AC3E}">
        <p14:creationId xmlns:p14="http://schemas.microsoft.com/office/powerpoint/2010/main" val="1842857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|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5599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| bottom water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" y="1"/>
            <a:ext cx="3649915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78086" y="1063172"/>
            <a:ext cx="6389914" cy="2387600"/>
          </a:xfrm>
        </p:spPr>
        <p:txBody>
          <a:bodyPr anchor="b"/>
          <a:lstStyle>
            <a:lvl1pPr algn="l">
              <a:defRPr sz="6000" b="0" i="0" spc="600" baseline="0">
                <a:solidFill>
                  <a:srgbClr val="4D4D4E"/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 Medium" panose="020B0603050000020004" pitchFamily="34" charset="0"/>
              </a:defRPr>
            </a:lvl1pPr>
          </a:lstStyle>
          <a:p>
            <a:r>
              <a:rPr lang="en-US" dirty="0">
                <a:solidFill>
                  <a:srgbClr val="5F6062"/>
                </a:solidFill>
              </a:rPr>
              <a:t>PRESENTATION</a:t>
            </a:r>
            <a:r>
              <a:rPr lang="en-US" dirty="0">
                <a:solidFill>
                  <a:srgbClr val="5C6062"/>
                </a:solidFill>
              </a:rPr>
              <a:t> TITLE.</a:t>
            </a:r>
            <a:br>
              <a:rPr lang="en-US" dirty="0">
                <a:solidFill>
                  <a:srgbClr val="5C6062"/>
                </a:solidFill>
              </a:rPr>
            </a:br>
            <a:r>
              <a:rPr lang="en-US" dirty="0">
                <a:solidFill>
                  <a:srgbClr val="5C6062"/>
                </a:solidFill>
              </a:rPr>
              <a:t>60PT. BOOK.</a:t>
            </a:r>
            <a:endParaRPr lang="en-US" dirty="0"/>
          </a:p>
        </p:txBody>
      </p:sp>
      <p:sp>
        <p:nvSpPr>
          <p:cNvPr id="15" name="Subtitle 6"/>
          <p:cNvSpPr>
            <a:spLocks noGrp="1"/>
          </p:cNvSpPr>
          <p:nvPr>
            <p:ph type="subTitle" idx="1"/>
          </p:nvPr>
        </p:nvSpPr>
        <p:spPr>
          <a:xfrm>
            <a:off x="4278086" y="3841066"/>
            <a:ext cx="6389914" cy="16557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algn="l"/>
            <a:r>
              <a:rPr lang="en-US" dirty="0">
                <a:solidFill>
                  <a:srgbClr val="5F6062"/>
                </a:solidFill>
              </a:rPr>
              <a:t>Subtitle. 24pt. Title Case. Book.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281" y="767722"/>
            <a:ext cx="1645920" cy="267900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311900"/>
            <a:ext cx="36412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0" i="0" dirty="0">
                <a:solidFill>
                  <a:schemeClr val="bg1"/>
                </a:solidFill>
                <a:latin typeface="+mn-lt"/>
              </a:rPr>
              <a:t>Connect.</a:t>
            </a:r>
            <a:r>
              <a:rPr lang="en-US" sz="1600" b="0" i="0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0" i="0" dirty="0">
                <a:solidFill>
                  <a:schemeClr val="bg1"/>
                </a:solidFill>
                <a:latin typeface="+mn-lt"/>
              </a:rPr>
              <a:t>Collaborate. Accelerate.</a:t>
            </a:r>
          </a:p>
        </p:txBody>
      </p:sp>
    </p:spTree>
    <p:extLst>
      <p:ext uri="{BB962C8B-B14F-4D97-AF65-F5344CB8AC3E}">
        <p14:creationId xmlns:p14="http://schemas.microsoft.com/office/powerpoint/2010/main" val="41616422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| bottom water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5" y="3871046"/>
            <a:ext cx="12211113" cy="299895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187131" y="1063172"/>
            <a:ext cx="10391594" cy="2115963"/>
          </a:xfr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i="0" kern="1200" spc="600" baseline="0" dirty="0">
                <a:solidFill>
                  <a:srgbClr val="5F6062"/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 Medium" panose="020B0603050000020004" pitchFamily="34" charset="0"/>
              </a:defRPr>
            </a:lvl1pPr>
          </a:lstStyle>
          <a:p>
            <a:r>
              <a:rPr lang="en-US" dirty="0">
                <a:solidFill>
                  <a:srgbClr val="5F6062"/>
                </a:solidFill>
              </a:rPr>
              <a:t>PRESENTATION</a:t>
            </a:r>
            <a:r>
              <a:rPr lang="en-US" dirty="0">
                <a:solidFill>
                  <a:srgbClr val="5C6062"/>
                </a:solidFill>
              </a:rPr>
              <a:t> TITLE.</a:t>
            </a:r>
            <a:br>
              <a:rPr lang="en-US" dirty="0">
                <a:solidFill>
                  <a:srgbClr val="5C6062"/>
                </a:solidFill>
              </a:rPr>
            </a:br>
            <a:r>
              <a:rPr lang="en-US" dirty="0">
                <a:solidFill>
                  <a:srgbClr val="5C6062"/>
                </a:solidFill>
              </a:rPr>
              <a:t>60PT. BOOK.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7125" y="4275930"/>
            <a:ext cx="1371600" cy="2232505"/>
          </a:xfrm>
          <a:prstGeom prst="rect">
            <a:avLst/>
          </a:prstGeom>
        </p:spPr>
      </p:pic>
      <p:sp>
        <p:nvSpPr>
          <p:cNvPr id="14" name="Subtitle 6"/>
          <p:cNvSpPr>
            <a:spLocks noGrp="1"/>
          </p:cNvSpPr>
          <p:nvPr>
            <p:ph type="subTitle" idx="1"/>
          </p:nvPr>
        </p:nvSpPr>
        <p:spPr>
          <a:xfrm>
            <a:off x="1187131" y="3298537"/>
            <a:ext cx="8669357" cy="16557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algn="l"/>
            <a:r>
              <a:rPr lang="en-US" dirty="0">
                <a:solidFill>
                  <a:srgbClr val="5F6062"/>
                </a:solidFill>
              </a:rPr>
              <a:t>Subtitle. 24pt. Title Case. Book.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187131" y="6311900"/>
            <a:ext cx="36412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0" i="0" dirty="0">
                <a:solidFill>
                  <a:schemeClr val="bg1"/>
                </a:solidFill>
                <a:latin typeface="+mn-lt"/>
              </a:rPr>
              <a:t>Connect.</a:t>
            </a:r>
            <a:r>
              <a:rPr lang="en-US" sz="1600" b="0" i="0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0" i="0" dirty="0">
                <a:solidFill>
                  <a:schemeClr val="bg1"/>
                </a:solidFill>
                <a:latin typeface="+mn-lt"/>
              </a:rPr>
              <a:t>Collaborate. Accelerate.</a:t>
            </a:r>
          </a:p>
        </p:txBody>
      </p:sp>
    </p:spTree>
    <p:extLst>
      <p:ext uri="{BB962C8B-B14F-4D97-AF65-F5344CB8AC3E}">
        <p14:creationId xmlns:p14="http://schemas.microsoft.com/office/powerpoint/2010/main" val="4198782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| top water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295642"/>
            <a:ext cx="9144000" cy="2387600"/>
          </a:xfrm>
        </p:spPr>
        <p:txBody>
          <a:bodyPr anchor="b"/>
          <a:lstStyle>
            <a:lvl1pPr algn="l">
              <a:defRPr sz="6000" b="0" i="0" spc="600" baseline="0">
                <a:solidFill>
                  <a:srgbClr val="4D4D4E"/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 Medium" panose="020B0603050000020004" pitchFamily="34" charset="0"/>
              </a:defRPr>
            </a:lvl1pPr>
          </a:lstStyle>
          <a:p>
            <a:r>
              <a:rPr lang="en-US" dirty="0">
                <a:solidFill>
                  <a:srgbClr val="5F6062"/>
                </a:solidFill>
              </a:rPr>
              <a:t>PRESENTATION</a:t>
            </a:r>
            <a:r>
              <a:rPr lang="en-US" dirty="0">
                <a:solidFill>
                  <a:srgbClr val="5C6062"/>
                </a:solidFill>
              </a:rPr>
              <a:t> TITLE.</a:t>
            </a:r>
            <a:br>
              <a:rPr lang="en-US" dirty="0">
                <a:solidFill>
                  <a:srgbClr val="5C6062"/>
                </a:solidFill>
              </a:rPr>
            </a:br>
            <a:r>
              <a:rPr lang="en-US" dirty="0">
                <a:solidFill>
                  <a:srgbClr val="5C6062"/>
                </a:solidFill>
              </a:rPr>
              <a:t>60PT. BOOK.</a:t>
            </a:r>
            <a:endParaRPr lang="en-US" dirty="0"/>
          </a:p>
        </p:txBody>
      </p:sp>
      <p:sp>
        <p:nvSpPr>
          <p:cNvPr id="11" name="Subtitle 6"/>
          <p:cNvSpPr>
            <a:spLocks noGrp="1"/>
          </p:cNvSpPr>
          <p:nvPr>
            <p:ph type="subTitle" idx="1"/>
          </p:nvPr>
        </p:nvSpPr>
        <p:spPr>
          <a:xfrm>
            <a:off x="1524000" y="3995755"/>
            <a:ext cx="9144000" cy="16557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algn="l"/>
            <a:r>
              <a:rPr lang="en-US" dirty="0">
                <a:solidFill>
                  <a:srgbClr val="5F6062"/>
                </a:solidFill>
              </a:rPr>
              <a:t>Subtitle. 24pt. Title Case. Book.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781"/>
            <a:ext cx="12192000" cy="12207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905" y="160035"/>
            <a:ext cx="2249445" cy="9144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093623" y="6311900"/>
            <a:ext cx="42877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0" dirty="0">
                <a:solidFill>
                  <a:srgbClr val="5F6062"/>
                </a:solidFill>
                <a:latin typeface="+mn-lt"/>
              </a:rPr>
              <a:t>Connect. Collaborate. Accelerate.</a:t>
            </a:r>
          </a:p>
        </p:txBody>
      </p:sp>
    </p:spTree>
    <p:extLst>
      <p:ext uri="{BB962C8B-B14F-4D97-AF65-F5344CB8AC3E}">
        <p14:creationId xmlns:p14="http://schemas.microsoft.com/office/powerpoint/2010/main" val="3114985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left water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998642" y="1063172"/>
            <a:ext cx="8669357" cy="2387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i="0" kern="1200" spc="600" baseline="0" dirty="0">
                <a:solidFill>
                  <a:srgbClr val="5F6062"/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 Medium" panose="020B0603050000020004" pitchFamily="34" charset="0"/>
              </a:defRPr>
            </a:lvl1pPr>
          </a:lstStyle>
          <a:p>
            <a:r>
              <a:rPr lang="en-US" dirty="0">
                <a:solidFill>
                  <a:srgbClr val="5F6062"/>
                </a:solidFill>
              </a:rPr>
              <a:t>PRESENTATION</a:t>
            </a:r>
            <a:r>
              <a:rPr lang="en-US" dirty="0">
                <a:solidFill>
                  <a:srgbClr val="5C6062"/>
                </a:solidFill>
              </a:rPr>
              <a:t> TITLE.</a:t>
            </a:r>
            <a:br>
              <a:rPr lang="en-US" dirty="0">
                <a:solidFill>
                  <a:srgbClr val="5C6062"/>
                </a:solidFill>
              </a:rPr>
            </a:br>
            <a:r>
              <a:rPr lang="en-US" dirty="0">
                <a:solidFill>
                  <a:srgbClr val="5C6062"/>
                </a:solidFill>
              </a:rPr>
              <a:t>60PT. BOOK.</a:t>
            </a:r>
            <a:endParaRPr lang="en-US" dirty="0"/>
          </a:p>
        </p:txBody>
      </p:sp>
      <p:sp>
        <p:nvSpPr>
          <p:cNvPr id="10" name="Subtitle 6"/>
          <p:cNvSpPr>
            <a:spLocks noGrp="1"/>
          </p:cNvSpPr>
          <p:nvPr>
            <p:ph type="subTitle" idx="1"/>
          </p:nvPr>
        </p:nvSpPr>
        <p:spPr>
          <a:xfrm>
            <a:off x="1998642" y="3530815"/>
            <a:ext cx="8669357" cy="16557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algn="l"/>
            <a:r>
              <a:rPr lang="en-US" dirty="0">
                <a:solidFill>
                  <a:srgbClr val="5F6062"/>
                </a:solidFill>
              </a:rPr>
              <a:t>Subtitle. 24pt. Title Case. Book.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1261" y="0"/>
            <a:ext cx="1372161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41" y="551865"/>
            <a:ext cx="914400" cy="148833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998643" y="6311900"/>
            <a:ext cx="9883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i="0" dirty="0">
                <a:solidFill>
                  <a:srgbClr val="5F6062"/>
                </a:solidFill>
                <a:latin typeface="+mn-lt"/>
              </a:rPr>
              <a:t>Connect. Collaborate. Accelerate.</a:t>
            </a:r>
          </a:p>
        </p:txBody>
      </p:sp>
    </p:spTree>
    <p:extLst>
      <p:ext uri="{BB962C8B-B14F-4D97-AF65-F5344CB8AC3E}">
        <p14:creationId xmlns:p14="http://schemas.microsoft.com/office/powerpoint/2010/main" val="23851175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| left water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740"/>
            <a:ext cx="1475334" cy="686274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998642" y="1063172"/>
            <a:ext cx="8669357" cy="2387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i="0" kern="1200" spc="600" baseline="0" dirty="0">
                <a:solidFill>
                  <a:srgbClr val="5F6062"/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 Medium" panose="020B0603050000020004" pitchFamily="34" charset="0"/>
              </a:defRPr>
            </a:lvl1pPr>
          </a:lstStyle>
          <a:p>
            <a:r>
              <a:rPr lang="en-US" dirty="0">
                <a:solidFill>
                  <a:srgbClr val="5F6062"/>
                </a:solidFill>
              </a:rPr>
              <a:t>PRESENTATION</a:t>
            </a:r>
            <a:r>
              <a:rPr lang="en-US" dirty="0">
                <a:solidFill>
                  <a:srgbClr val="5C6062"/>
                </a:solidFill>
              </a:rPr>
              <a:t> TITLE.</a:t>
            </a:r>
            <a:br>
              <a:rPr lang="en-US" dirty="0">
                <a:solidFill>
                  <a:srgbClr val="5C6062"/>
                </a:solidFill>
              </a:rPr>
            </a:br>
            <a:r>
              <a:rPr lang="en-US" dirty="0">
                <a:solidFill>
                  <a:srgbClr val="5C6062"/>
                </a:solidFill>
              </a:rPr>
              <a:t>60PT. BOOK.</a:t>
            </a:r>
            <a:endParaRPr lang="en-US" dirty="0"/>
          </a:p>
        </p:txBody>
      </p:sp>
      <p:sp>
        <p:nvSpPr>
          <p:cNvPr id="10" name="Subtitle 6"/>
          <p:cNvSpPr>
            <a:spLocks noGrp="1"/>
          </p:cNvSpPr>
          <p:nvPr>
            <p:ph type="subTitle" idx="1"/>
          </p:nvPr>
        </p:nvSpPr>
        <p:spPr>
          <a:xfrm>
            <a:off x="1998642" y="3530815"/>
            <a:ext cx="8669357" cy="16557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algn="l"/>
            <a:r>
              <a:rPr lang="en-US" dirty="0">
                <a:solidFill>
                  <a:srgbClr val="5F6062"/>
                </a:solidFill>
              </a:rPr>
              <a:t>Subtitle. 24pt. Title Case. Book.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67" y="376015"/>
            <a:ext cx="914400" cy="148833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998642" y="6311900"/>
            <a:ext cx="42877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i="0" dirty="0">
                <a:solidFill>
                  <a:srgbClr val="5F6062"/>
                </a:solidFill>
                <a:latin typeface="+mn-lt"/>
              </a:rPr>
              <a:t>Connect. Collaborate. Accelerate.</a:t>
            </a:r>
          </a:p>
        </p:txBody>
      </p:sp>
    </p:spTree>
    <p:extLst>
      <p:ext uri="{BB962C8B-B14F-4D97-AF65-F5344CB8AC3E}">
        <p14:creationId xmlns:p14="http://schemas.microsoft.com/office/powerpoint/2010/main" val="42650986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slide | watercolor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56201"/>
            <a:ext cx="10515600" cy="1325563"/>
          </a:xfrm>
        </p:spPr>
        <p:txBody>
          <a:bodyPr>
            <a:normAutofit/>
          </a:bodyPr>
          <a:lstStyle>
            <a:lvl1pPr>
              <a:defRPr sz="4800" b="0" spc="3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/>
              <a:t>Slide Title. 48pt. Franklin Gothic Book. Title Case.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43003"/>
            <a:ext cx="10515600" cy="33207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  <a:ea typeface="Arial" charset="0"/>
                <a:cs typeface="Franklin Gothic Book"/>
              </a:defRPr>
            </a:lvl1pPr>
            <a:lvl2pPr>
              <a:defRPr>
                <a:solidFill>
                  <a:schemeClr val="tx1"/>
                </a:solidFill>
                <a:latin typeface="Franklin Gothic Book"/>
                <a:ea typeface="Arial" charset="0"/>
                <a:cs typeface="Franklin Gothic Book"/>
              </a:defRPr>
            </a:lvl2pPr>
            <a:lvl3pPr>
              <a:defRPr>
                <a:solidFill>
                  <a:schemeClr val="tx1"/>
                </a:solidFill>
                <a:latin typeface="Franklin Gothic Book"/>
                <a:ea typeface="Arial" charset="0"/>
                <a:cs typeface="Franklin Gothic Book"/>
              </a:defRPr>
            </a:lvl3pPr>
            <a:lvl4pPr>
              <a:defRPr>
                <a:solidFill>
                  <a:schemeClr val="tx1"/>
                </a:solidFill>
                <a:latin typeface="Franklin Gothic Book"/>
                <a:ea typeface="Arial" charset="0"/>
                <a:cs typeface="Franklin Gothic Book"/>
              </a:defRPr>
            </a:lvl4pPr>
            <a:lvl5pPr>
              <a:defRPr>
                <a:solidFill>
                  <a:schemeClr val="tx1"/>
                </a:solidFill>
                <a:latin typeface="Franklin Gothic Book"/>
                <a:ea typeface="Arial" charset="0"/>
                <a:cs typeface="Franklin Gothic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781"/>
            <a:ext cx="12192000" cy="12207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905" y="160035"/>
            <a:ext cx="2249445" cy="9144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093623" y="6311900"/>
            <a:ext cx="42877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0" dirty="0">
                <a:solidFill>
                  <a:srgbClr val="5F6062"/>
                </a:solidFill>
                <a:latin typeface="+mn-lt"/>
              </a:rPr>
              <a:t>Connect. Collaborate. Accelerate.</a:t>
            </a:r>
          </a:p>
        </p:txBody>
      </p:sp>
    </p:spTree>
    <p:extLst>
      <p:ext uri="{BB962C8B-B14F-4D97-AF65-F5344CB8AC3E}">
        <p14:creationId xmlns:p14="http://schemas.microsoft.com/office/powerpoint/2010/main" val="1251085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slide | watercolor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" y="5647521"/>
            <a:ext cx="12192001" cy="1219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66852"/>
            <a:ext cx="10515600" cy="1325563"/>
          </a:xfrm>
        </p:spPr>
        <p:txBody>
          <a:bodyPr>
            <a:normAutofit/>
          </a:bodyPr>
          <a:lstStyle>
            <a:lvl1pPr>
              <a:defRPr sz="4800" b="0" spc="3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/>
              <a:t>Slide Title. 48pt. Franklin Gothic Book. Title Case.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3654"/>
            <a:ext cx="10515600" cy="33207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  <a:ea typeface="Arial" charset="0"/>
                <a:cs typeface="Franklin Gothic Book"/>
              </a:defRPr>
            </a:lvl1pPr>
            <a:lvl2pPr>
              <a:defRPr>
                <a:solidFill>
                  <a:schemeClr val="tx1"/>
                </a:solidFill>
                <a:latin typeface="Franklin Gothic Book"/>
                <a:ea typeface="Arial" charset="0"/>
                <a:cs typeface="Franklin Gothic Book"/>
              </a:defRPr>
            </a:lvl2pPr>
            <a:lvl3pPr>
              <a:defRPr>
                <a:solidFill>
                  <a:schemeClr val="tx1"/>
                </a:solidFill>
                <a:latin typeface="Franklin Gothic Book"/>
                <a:ea typeface="Arial" charset="0"/>
                <a:cs typeface="Franklin Gothic Book"/>
              </a:defRPr>
            </a:lvl3pPr>
            <a:lvl4pPr>
              <a:defRPr>
                <a:solidFill>
                  <a:schemeClr val="tx1"/>
                </a:solidFill>
                <a:latin typeface="Franklin Gothic Book"/>
                <a:ea typeface="Arial" charset="0"/>
                <a:cs typeface="Franklin Gothic Book"/>
              </a:defRPr>
            </a:lvl4pPr>
            <a:lvl5pPr>
              <a:defRPr>
                <a:solidFill>
                  <a:schemeClr val="tx1"/>
                </a:solidFill>
                <a:latin typeface="Franklin Gothic Book"/>
                <a:ea typeface="Arial" charset="0"/>
                <a:cs typeface="Franklin Gothic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905" y="5797610"/>
            <a:ext cx="2249445" cy="9144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8300398" y="6311900"/>
            <a:ext cx="31513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0" dirty="0">
                <a:solidFill>
                  <a:schemeClr val="bg1"/>
                </a:solidFill>
                <a:latin typeface="+mn-lt"/>
              </a:rPr>
              <a:t>Connect. Collaborate. Accelerate.</a:t>
            </a:r>
          </a:p>
        </p:txBody>
      </p:sp>
    </p:spTree>
    <p:extLst>
      <p:ext uri="{BB962C8B-B14F-4D97-AF65-F5344CB8AC3E}">
        <p14:creationId xmlns:p14="http://schemas.microsoft.com/office/powerpoint/2010/main" val="9408952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slide | watercolor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5647519"/>
            <a:ext cx="12192000" cy="1219467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13516" y="675263"/>
            <a:ext cx="10090327" cy="2008187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Content Placeholder 20"/>
          <p:cNvSpPr>
            <a:spLocks noGrp="1"/>
          </p:cNvSpPr>
          <p:nvPr>
            <p:ph sz="half" idx="4294967295"/>
          </p:nvPr>
        </p:nvSpPr>
        <p:spPr>
          <a:xfrm>
            <a:off x="1028116" y="2809375"/>
            <a:ext cx="251460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Content Placeholder 21"/>
          <p:cNvSpPr>
            <a:spLocks noGrp="1"/>
          </p:cNvSpPr>
          <p:nvPr>
            <p:ph sz="half" idx="4294967295"/>
          </p:nvPr>
        </p:nvSpPr>
        <p:spPr>
          <a:xfrm>
            <a:off x="3551071" y="2808772"/>
            <a:ext cx="251460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Content Placeholder 22"/>
          <p:cNvSpPr>
            <a:spLocks noGrp="1"/>
          </p:cNvSpPr>
          <p:nvPr>
            <p:ph sz="half" idx="4294967295"/>
          </p:nvPr>
        </p:nvSpPr>
        <p:spPr>
          <a:xfrm>
            <a:off x="6074026" y="2806812"/>
            <a:ext cx="251460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Content Placeholder 23"/>
          <p:cNvSpPr>
            <a:spLocks noGrp="1"/>
          </p:cNvSpPr>
          <p:nvPr>
            <p:ph sz="half" idx="4294967295"/>
          </p:nvPr>
        </p:nvSpPr>
        <p:spPr>
          <a:xfrm>
            <a:off x="8589244" y="2806812"/>
            <a:ext cx="251460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9"/>
          <p:cNvSpPr>
            <a:spLocks noGrp="1"/>
          </p:cNvSpPr>
          <p:nvPr>
            <p:ph type="title" idx="4294967295"/>
          </p:nvPr>
        </p:nvSpPr>
        <p:spPr>
          <a:xfrm>
            <a:off x="1028116" y="1413777"/>
            <a:ext cx="10075728" cy="443935"/>
          </a:xfrm>
        </p:spPr>
        <p:txBody>
          <a:bodyPr>
            <a:normAutofit fontScale="90000"/>
          </a:bodyPr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905" y="5797610"/>
            <a:ext cx="2249445" cy="9144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8300398" y="6311900"/>
            <a:ext cx="31513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0" dirty="0">
                <a:solidFill>
                  <a:schemeClr val="bg1"/>
                </a:solidFill>
                <a:latin typeface="+mn-lt"/>
              </a:rPr>
              <a:t>Connect. Collaborate. Accelerate.</a:t>
            </a:r>
          </a:p>
        </p:txBody>
      </p:sp>
    </p:spTree>
    <p:extLst>
      <p:ext uri="{BB962C8B-B14F-4D97-AF65-F5344CB8AC3E}">
        <p14:creationId xmlns:p14="http://schemas.microsoft.com/office/powerpoint/2010/main" val="12684512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| watercolo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75334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67" y="376015"/>
            <a:ext cx="914400" cy="1488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98643" y="551865"/>
            <a:ext cx="9355157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b="0" spc="3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Title. 48pt. Franklin Gothic Book. Title Case.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8643" y="2012365"/>
            <a:ext cx="9355157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  <a:ea typeface="Arial" charset="0"/>
                <a:cs typeface="Franklin Gothic Book"/>
              </a:defRPr>
            </a:lvl1pPr>
            <a:lvl2pPr>
              <a:defRPr>
                <a:solidFill>
                  <a:schemeClr val="tx1"/>
                </a:solidFill>
                <a:latin typeface="Franklin Gothic Book"/>
                <a:ea typeface="Arial" charset="0"/>
                <a:cs typeface="Franklin Gothic Book"/>
              </a:defRPr>
            </a:lvl2pPr>
            <a:lvl3pPr>
              <a:defRPr>
                <a:solidFill>
                  <a:schemeClr val="tx1"/>
                </a:solidFill>
                <a:latin typeface="Franklin Gothic Book"/>
                <a:ea typeface="Arial" charset="0"/>
                <a:cs typeface="Franklin Gothic Book"/>
              </a:defRPr>
            </a:lvl3pPr>
            <a:lvl4pPr>
              <a:defRPr>
                <a:solidFill>
                  <a:schemeClr val="tx1"/>
                </a:solidFill>
                <a:latin typeface="Franklin Gothic Book"/>
                <a:ea typeface="Arial" charset="0"/>
                <a:cs typeface="Franklin Gothic Book"/>
              </a:defRPr>
            </a:lvl4pPr>
            <a:lvl5pPr>
              <a:defRPr>
                <a:solidFill>
                  <a:schemeClr val="tx1"/>
                </a:solidFill>
                <a:latin typeface="Franklin Gothic Book"/>
                <a:ea typeface="Arial" charset="0"/>
                <a:cs typeface="Franklin Gothic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093623" y="6311900"/>
            <a:ext cx="42877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0" dirty="0">
                <a:solidFill>
                  <a:srgbClr val="5F6062"/>
                </a:solidFill>
                <a:latin typeface="+mn-lt"/>
              </a:rPr>
              <a:t>Connect. Collaborate. Accelerate.</a:t>
            </a:r>
          </a:p>
        </p:txBody>
      </p:sp>
    </p:spTree>
    <p:extLst>
      <p:ext uri="{BB962C8B-B14F-4D97-AF65-F5344CB8AC3E}">
        <p14:creationId xmlns:p14="http://schemas.microsoft.com/office/powerpoint/2010/main" val="9207174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eaker slide | 2 photos | green watercolo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716666" y="-1"/>
            <a:ext cx="1475334" cy="68781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774525"/>
            <a:ext cx="10515600" cy="1325563"/>
          </a:xfrm>
        </p:spPr>
        <p:txBody>
          <a:bodyPr>
            <a:normAutofit/>
          </a:bodyPr>
          <a:lstStyle>
            <a:lvl1pPr algn="ctr">
              <a:defRPr sz="4000" b="0" spc="600" baseline="0">
                <a:solidFill>
                  <a:srgbClr val="4D4D4E"/>
                </a:solidFill>
                <a:latin typeface="Franklin Gothic Medium"/>
                <a:ea typeface="Arial" charset="0"/>
                <a:cs typeface="Franklin Gothic Medium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0" y="-2"/>
            <a:ext cx="6108700" cy="6878157"/>
          </a:xfrm>
        </p:spPr>
        <p:txBody>
          <a:bodyPr/>
          <a:lstStyle>
            <a:lvl1pPr marL="0" indent="0">
              <a:buNone/>
              <a:defRPr>
                <a:solidFill>
                  <a:srgbClr val="4D4D4E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8144469" y="789989"/>
            <a:ext cx="3209331" cy="3602992"/>
          </a:xfrm>
        </p:spPr>
        <p:txBody>
          <a:bodyPr/>
          <a:lstStyle>
            <a:lvl1pPr marL="0" indent="0">
              <a:buNone/>
              <a:defRPr>
                <a:solidFill>
                  <a:srgbClr val="4D4D4E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133" y="5107070"/>
            <a:ext cx="914400" cy="148833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484639" y="6311900"/>
            <a:ext cx="42877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i="0" dirty="0">
                <a:solidFill>
                  <a:srgbClr val="5F6062"/>
                </a:solidFill>
                <a:latin typeface="+mn-lt"/>
              </a:rPr>
              <a:t>Connect. Collaborate. Accelerate.</a:t>
            </a:r>
          </a:p>
        </p:txBody>
      </p:sp>
    </p:spTree>
    <p:extLst>
      <p:ext uri="{BB962C8B-B14F-4D97-AF65-F5344CB8AC3E}">
        <p14:creationId xmlns:p14="http://schemas.microsoft.com/office/powerpoint/2010/main" val="783915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eaker slide | 3 photos | watercolor corn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75334" cy="6858000"/>
          </a:xfrm>
          <a:prstGeom prst="rect">
            <a:avLst/>
          </a:prstGeom>
        </p:spPr>
      </p:pic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412525" y="949325"/>
            <a:ext cx="4968875" cy="4968875"/>
          </a:xfrm>
        </p:spPr>
        <p:txBody>
          <a:bodyPr/>
          <a:lstStyle>
            <a:lvl1pPr marL="0" indent="0">
              <a:buNone/>
              <a:defRPr>
                <a:solidFill>
                  <a:srgbClr val="4D4D4E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404243" y="949325"/>
            <a:ext cx="2995951" cy="2995951"/>
          </a:xfrm>
        </p:spPr>
        <p:txBody>
          <a:bodyPr/>
          <a:lstStyle>
            <a:lvl1pPr marL="0" indent="0">
              <a:buNone/>
              <a:defRPr>
                <a:solidFill>
                  <a:srgbClr val="4D4D4E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429195" y="3945276"/>
            <a:ext cx="1972925" cy="1972925"/>
          </a:xfrm>
        </p:spPr>
        <p:txBody>
          <a:bodyPr/>
          <a:lstStyle>
            <a:lvl1pPr marL="0" indent="0">
              <a:buNone/>
              <a:defRPr>
                <a:solidFill>
                  <a:srgbClr val="4D4D4E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0" y="3945276"/>
            <a:ext cx="6400194" cy="1325563"/>
          </a:xfrm>
        </p:spPr>
        <p:txBody>
          <a:bodyPr>
            <a:normAutofit/>
          </a:bodyPr>
          <a:lstStyle>
            <a:lvl1pPr algn="ctr">
              <a:defRPr sz="4000" b="0" spc="600" baseline="0">
                <a:solidFill>
                  <a:srgbClr val="4D4D4E"/>
                </a:solidFill>
                <a:latin typeface="Franklin Gothic Medium"/>
                <a:ea typeface="Arial" charset="0"/>
                <a:cs typeface="Franklin Gothic Medium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67" y="376015"/>
            <a:ext cx="914400" cy="148833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093623" y="6311900"/>
            <a:ext cx="42877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0" dirty="0">
                <a:solidFill>
                  <a:srgbClr val="5F6062"/>
                </a:solidFill>
                <a:latin typeface="+mn-lt"/>
              </a:rPr>
              <a:t>Connect. Collaborate. Accelerate.</a:t>
            </a:r>
          </a:p>
        </p:txBody>
      </p:sp>
    </p:spTree>
    <p:extLst>
      <p:ext uri="{BB962C8B-B14F-4D97-AF65-F5344CB8AC3E}">
        <p14:creationId xmlns:p14="http://schemas.microsoft.com/office/powerpoint/2010/main" val="34276563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content | watercolor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" y="1"/>
            <a:ext cx="3649915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8074" y="779104"/>
            <a:ext cx="7075725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b="0" spc="300" dirty="0">
                <a:solidFill>
                  <a:srgbClr val="4D4D4E"/>
                </a:solidFill>
              </a:defRPr>
            </a:lvl1pPr>
          </a:lstStyle>
          <a:p>
            <a:pPr lvl="0"/>
            <a:r>
              <a:rPr lang="en-US" dirty="0"/>
              <a:t>Slide Title. 48pt. Franklin Gothic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78074" y="2124823"/>
            <a:ext cx="3291840" cy="4114800"/>
          </a:xfrm>
        </p:spPr>
        <p:txBody>
          <a:bodyPr/>
          <a:lstStyle>
            <a:lvl1pPr>
              <a:defRPr baseline="0">
                <a:solidFill>
                  <a:srgbClr val="4D4D4E"/>
                </a:solidFill>
                <a:latin typeface="Franklin Gothic Book"/>
                <a:ea typeface="Arial" charset="0"/>
                <a:cs typeface="Franklin Gothic Book"/>
              </a:defRPr>
            </a:lvl1pPr>
            <a:lvl2pPr>
              <a:defRPr>
                <a:solidFill>
                  <a:srgbClr val="4D4D4E"/>
                </a:solidFill>
                <a:latin typeface="Franklin Gothic Book"/>
                <a:ea typeface="Arial" charset="0"/>
                <a:cs typeface="Franklin Gothic Book"/>
              </a:defRPr>
            </a:lvl2pPr>
            <a:lvl3pPr>
              <a:defRPr>
                <a:solidFill>
                  <a:srgbClr val="4D4D4E"/>
                </a:solidFill>
                <a:latin typeface="Franklin Gothic Book"/>
                <a:ea typeface="Arial" charset="0"/>
                <a:cs typeface="Franklin Gothic Book"/>
              </a:defRPr>
            </a:lvl3pPr>
            <a:lvl4pPr>
              <a:defRPr>
                <a:solidFill>
                  <a:srgbClr val="4D4D4E"/>
                </a:solidFill>
                <a:latin typeface="Franklin Gothic Book"/>
                <a:ea typeface="Arial" charset="0"/>
                <a:cs typeface="Franklin Gothic Book"/>
              </a:defRPr>
            </a:lvl4pPr>
            <a:lvl5pPr>
              <a:defRPr>
                <a:solidFill>
                  <a:srgbClr val="4D4D4E"/>
                </a:solidFill>
                <a:latin typeface="Franklin Gothic Book"/>
                <a:ea typeface="Arial" charset="0"/>
                <a:cs typeface="Franklin Gothic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61959" y="2124823"/>
            <a:ext cx="3291840" cy="4114800"/>
          </a:xfrm>
        </p:spPr>
        <p:txBody>
          <a:bodyPr/>
          <a:lstStyle>
            <a:lvl1pPr>
              <a:defRPr>
                <a:solidFill>
                  <a:srgbClr val="4D4D4E"/>
                </a:solidFill>
                <a:latin typeface="Franklin Gothic Book"/>
                <a:ea typeface="Arial" charset="0"/>
                <a:cs typeface="Franklin Gothic Book"/>
              </a:defRPr>
            </a:lvl1pPr>
            <a:lvl2pPr>
              <a:defRPr>
                <a:solidFill>
                  <a:srgbClr val="4D4D4E"/>
                </a:solidFill>
                <a:latin typeface="Franklin Gothic Book"/>
                <a:ea typeface="Arial" charset="0"/>
                <a:cs typeface="Franklin Gothic Book"/>
              </a:defRPr>
            </a:lvl2pPr>
            <a:lvl3pPr>
              <a:defRPr>
                <a:solidFill>
                  <a:srgbClr val="4D4D4E"/>
                </a:solidFill>
                <a:latin typeface="Franklin Gothic Book"/>
                <a:ea typeface="Arial" charset="0"/>
                <a:cs typeface="Franklin Gothic Book"/>
              </a:defRPr>
            </a:lvl3pPr>
            <a:lvl4pPr>
              <a:defRPr>
                <a:solidFill>
                  <a:srgbClr val="4D4D4E"/>
                </a:solidFill>
                <a:latin typeface="Franklin Gothic Book"/>
                <a:ea typeface="Arial" charset="0"/>
                <a:cs typeface="Franklin Gothic Book"/>
              </a:defRPr>
            </a:lvl4pPr>
            <a:lvl5pPr>
              <a:defRPr>
                <a:solidFill>
                  <a:srgbClr val="4D4D4E"/>
                </a:solidFill>
                <a:latin typeface="Franklin Gothic Book"/>
                <a:ea typeface="Arial" charset="0"/>
                <a:cs typeface="Franklin Gothic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652854" y="-586703"/>
            <a:ext cx="625221" cy="468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696" y="551865"/>
            <a:ext cx="914400" cy="148833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420569" y="2389961"/>
            <a:ext cx="2814654" cy="359614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Book"/>
                <a:ea typeface="Arial" charset="0"/>
                <a:cs typeface="Franklin Gothic Book"/>
              </a:defRPr>
            </a:lvl1pPr>
            <a:lvl2pPr>
              <a:defRPr>
                <a:solidFill>
                  <a:schemeClr val="bg1"/>
                </a:solidFill>
                <a:latin typeface="Franklin Gothic Book"/>
                <a:ea typeface="Arial" charset="0"/>
                <a:cs typeface="Franklin Gothic Book"/>
              </a:defRPr>
            </a:lvl2pPr>
            <a:lvl3pPr>
              <a:defRPr>
                <a:solidFill>
                  <a:schemeClr val="bg1"/>
                </a:solidFill>
                <a:latin typeface="Franklin Gothic Book"/>
                <a:ea typeface="Arial" charset="0"/>
                <a:cs typeface="Franklin Gothic Book"/>
              </a:defRPr>
            </a:lvl3pPr>
            <a:lvl4pPr>
              <a:defRPr>
                <a:solidFill>
                  <a:schemeClr val="bg1"/>
                </a:solidFill>
                <a:latin typeface="Franklin Gothic Book"/>
                <a:ea typeface="Arial" charset="0"/>
                <a:cs typeface="Franklin Gothic Book"/>
              </a:defRPr>
            </a:lvl4pPr>
            <a:lvl5pPr>
              <a:defRPr>
                <a:solidFill>
                  <a:schemeClr val="bg1"/>
                </a:solidFill>
                <a:latin typeface="Franklin Gothic Book"/>
                <a:ea typeface="Arial" charset="0"/>
                <a:cs typeface="Franklin Gothic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311900"/>
            <a:ext cx="36412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0" i="0" dirty="0">
                <a:solidFill>
                  <a:schemeClr val="bg1"/>
                </a:solidFill>
                <a:latin typeface="+mn-lt"/>
              </a:rPr>
              <a:t>Connect.</a:t>
            </a:r>
            <a:r>
              <a:rPr lang="en-US" sz="1600" b="0" i="0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0" i="0" dirty="0">
                <a:solidFill>
                  <a:schemeClr val="bg1"/>
                </a:solidFill>
                <a:latin typeface="+mn-lt"/>
              </a:rPr>
              <a:t>Collaborate. Accelerate.</a:t>
            </a:r>
          </a:p>
        </p:txBody>
      </p:sp>
    </p:spTree>
    <p:extLst>
      <p:ext uri="{BB962C8B-B14F-4D97-AF65-F5344CB8AC3E}">
        <p14:creationId xmlns:p14="http://schemas.microsoft.com/office/powerpoint/2010/main" val="367636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full water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35"/>
            <a:ext cx="12190888" cy="685296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63172"/>
            <a:ext cx="9144000" cy="2387600"/>
          </a:xfrm>
        </p:spPr>
        <p:txBody>
          <a:bodyPr anchor="b"/>
          <a:lstStyle>
            <a:lvl1pPr algn="l">
              <a:defRPr sz="6000" b="0" i="0" spc="600" baseline="0">
                <a:solidFill>
                  <a:schemeClr val="bg1"/>
                </a:solidFill>
                <a:latin typeface="Franklin Gothic Medium"/>
                <a:ea typeface="Franklin Gothic Medium" charset="0"/>
                <a:cs typeface="Franklin Gothic Medium"/>
              </a:defRPr>
            </a:lvl1pPr>
          </a:lstStyle>
          <a:p>
            <a:r>
              <a:rPr lang="en-US" dirty="0"/>
              <a:t>PRESENTATION TITLE. 60PT. MEDIUM.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530815"/>
            <a:ext cx="9144000" cy="1655762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Subtitle. 24pt. Title Case. Book.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9207" y="4800312"/>
            <a:ext cx="1123573" cy="18288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524000" y="6311900"/>
            <a:ext cx="36412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i="0" dirty="0">
                <a:solidFill>
                  <a:schemeClr val="bg1"/>
                </a:solidFill>
                <a:latin typeface="+mn-lt"/>
              </a:rPr>
              <a:t>Connect.</a:t>
            </a:r>
            <a:r>
              <a:rPr lang="en-US" sz="1600" i="0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i="0" dirty="0">
                <a:solidFill>
                  <a:schemeClr val="bg1"/>
                </a:solidFill>
                <a:latin typeface="+mn-lt"/>
              </a:rPr>
              <a:t>Collaborate. Accelerate.</a:t>
            </a:r>
          </a:p>
        </p:txBody>
      </p:sp>
    </p:spTree>
    <p:extLst>
      <p:ext uri="{BB962C8B-B14F-4D97-AF65-F5344CB8AC3E}">
        <p14:creationId xmlns:p14="http://schemas.microsoft.com/office/powerpoint/2010/main" val="2390731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| watercolor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56201"/>
            <a:ext cx="10515600" cy="1325563"/>
          </a:xfrm>
        </p:spPr>
        <p:txBody>
          <a:bodyPr>
            <a:normAutofit/>
          </a:bodyPr>
          <a:lstStyle>
            <a:lvl1pPr>
              <a:defRPr sz="4800" b="0" spc="3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/>
              <a:t>Slide Title. 48pt. Franklin Gothic Book. Title Case.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43003"/>
            <a:ext cx="10515600" cy="33207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  <a:ea typeface="Arial" charset="0"/>
                <a:cs typeface="Franklin Gothic Book"/>
              </a:defRPr>
            </a:lvl1pPr>
            <a:lvl2pPr>
              <a:defRPr>
                <a:solidFill>
                  <a:schemeClr val="tx1"/>
                </a:solidFill>
                <a:latin typeface="Franklin Gothic Book"/>
                <a:ea typeface="Arial" charset="0"/>
                <a:cs typeface="Franklin Gothic Book"/>
              </a:defRPr>
            </a:lvl2pPr>
            <a:lvl3pPr>
              <a:defRPr>
                <a:solidFill>
                  <a:schemeClr val="tx1"/>
                </a:solidFill>
                <a:latin typeface="Franklin Gothic Book"/>
                <a:ea typeface="Arial" charset="0"/>
                <a:cs typeface="Franklin Gothic Book"/>
              </a:defRPr>
            </a:lvl3pPr>
            <a:lvl4pPr>
              <a:defRPr>
                <a:solidFill>
                  <a:schemeClr val="tx1"/>
                </a:solidFill>
                <a:latin typeface="Franklin Gothic Book"/>
                <a:ea typeface="Arial" charset="0"/>
                <a:cs typeface="Franklin Gothic Book"/>
              </a:defRPr>
            </a:lvl4pPr>
            <a:lvl5pPr>
              <a:defRPr>
                <a:solidFill>
                  <a:schemeClr val="tx1"/>
                </a:solidFill>
                <a:latin typeface="Franklin Gothic Book"/>
                <a:ea typeface="Arial" charset="0"/>
                <a:cs typeface="Franklin Gothic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12344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755" y="160035"/>
            <a:ext cx="2249445" cy="9144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8730641" y="6311900"/>
            <a:ext cx="31513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0" dirty="0">
                <a:solidFill>
                  <a:srgbClr val="5F6062"/>
                </a:solidFill>
                <a:latin typeface="+mn-lt"/>
              </a:rPr>
              <a:t>Connect. Collaborate. Accelerate.</a:t>
            </a:r>
          </a:p>
        </p:txBody>
      </p:sp>
    </p:spTree>
    <p:extLst>
      <p:ext uri="{BB962C8B-B14F-4D97-AF65-F5344CB8AC3E}">
        <p14:creationId xmlns:p14="http://schemas.microsoft.com/office/powerpoint/2010/main" val="1406465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| watercolor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41524"/>
            <a:ext cx="12187004" cy="12314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66852"/>
            <a:ext cx="10515600" cy="1325563"/>
          </a:xfrm>
        </p:spPr>
        <p:txBody>
          <a:bodyPr>
            <a:normAutofit/>
          </a:bodyPr>
          <a:lstStyle>
            <a:lvl1pPr>
              <a:defRPr sz="4800" b="0" spc="3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/>
              <a:t>Slide Title. 48pt. Franklin Gothic Book. Title Case.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3654"/>
            <a:ext cx="10515600" cy="33207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  <a:ea typeface="Arial" charset="0"/>
                <a:cs typeface="Franklin Gothic Book"/>
              </a:defRPr>
            </a:lvl1pPr>
            <a:lvl2pPr>
              <a:defRPr>
                <a:solidFill>
                  <a:schemeClr val="tx1"/>
                </a:solidFill>
                <a:latin typeface="Franklin Gothic Book"/>
                <a:ea typeface="Arial" charset="0"/>
                <a:cs typeface="Franklin Gothic Book"/>
              </a:defRPr>
            </a:lvl2pPr>
            <a:lvl3pPr>
              <a:defRPr>
                <a:solidFill>
                  <a:schemeClr val="tx1"/>
                </a:solidFill>
                <a:latin typeface="Franklin Gothic Book"/>
                <a:ea typeface="Arial" charset="0"/>
                <a:cs typeface="Franklin Gothic Book"/>
              </a:defRPr>
            </a:lvl3pPr>
            <a:lvl4pPr>
              <a:defRPr>
                <a:solidFill>
                  <a:schemeClr val="tx1"/>
                </a:solidFill>
                <a:latin typeface="Franklin Gothic Book"/>
                <a:ea typeface="Arial" charset="0"/>
                <a:cs typeface="Franklin Gothic Book"/>
              </a:defRPr>
            </a:lvl4pPr>
            <a:lvl5pPr>
              <a:defRPr>
                <a:solidFill>
                  <a:schemeClr val="tx1"/>
                </a:solidFill>
                <a:latin typeface="Franklin Gothic Book"/>
                <a:ea typeface="Arial" charset="0"/>
                <a:cs typeface="Franklin Gothic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755" y="5797610"/>
            <a:ext cx="2249445" cy="9144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730641" y="6311900"/>
            <a:ext cx="31513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0" dirty="0">
                <a:solidFill>
                  <a:schemeClr val="bg1"/>
                </a:solidFill>
                <a:latin typeface="+mn-lt"/>
              </a:rPr>
              <a:t>Connect. Collaborate. Accelerate.</a:t>
            </a:r>
          </a:p>
        </p:txBody>
      </p:sp>
    </p:spTree>
    <p:extLst>
      <p:ext uri="{BB962C8B-B14F-4D97-AF65-F5344CB8AC3E}">
        <p14:creationId xmlns:p14="http://schemas.microsoft.com/office/powerpoint/2010/main" val="1751339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| watercolor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41524"/>
            <a:ext cx="12187004" cy="12314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755" y="5797610"/>
            <a:ext cx="2249445" cy="91440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13516" y="675263"/>
            <a:ext cx="10090327" cy="2008187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Content Placeholder 20"/>
          <p:cNvSpPr>
            <a:spLocks noGrp="1"/>
          </p:cNvSpPr>
          <p:nvPr>
            <p:ph sz="half" idx="4294967295"/>
          </p:nvPr>
        </p:nvSpPr>
        <p:spPr>
          <a:xfrm>
            <a:off x="1028116" y="2809375"/>
            <a:ext cx="251460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Content Placeholder 21"/>
          <p:cNvSpPr>
            <a:spLocks noGrp="1"/>
          </p:cNvSpPr>
          <p:nvPr>
            <p:ph sz="half" idx="4294967295"/>
          </p:nvPr>
        </p:nvSpPr>
        <p:spPr>
          <a:xfrm>
            <a:off x="3551071" y="2808772"/>
            <a:ext cx="251460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Content Placeholder 22"/>
          <p:cNvSpPr>
            <a:spLocks noGrp="1"/>
          </p:cNvSpPr>
          <p:nvPr>
            <p:ph sz="half" idx="4294967295"/>
          </p:nvPr>
        </p:nvSpPr>
        <p:spPr>
          <a:xfrm>
            <a:off x="6074026" y="2806812"/>
            <a:ext cx="251460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Content Placeholder 23"/>
          <p:cNvSpPr>
            <a:spLocks noGrp="1"/>
          </p:cNvSpPr>
          <p:nvPr>
            <p:ph sz="half" idx="4294967295"/>
          </p:nvPr>
        </p:nvSpPr>
        <p:spPr>
          <a:xfrm>
            <a:off x="8589244" y="2806812"/>
            <a:ext cx="251460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9"/>
          <p:cNvSpPr>
            <a:spLocks noGrp="1"/>
          </p:cNvSpPr>
          <p:nvPr>
            <p:ph type="title" idx="4294967295"/>
          </p:nvPr>
        </p:nvSpPr>
        <p:spPr>
          <a:xfrm>
            <a:off x="1028116" y="1413777"/>
            <a:ext cx="10075728" cy="443935"/>
          </a:xfrm>
        </p:spPr>
        <p:txBody>
          <a:bodyPr>
            <a:normAutofit fontScale="90000"/>
          </a:bodyPr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8730641" y="6311900"/>
            <a:ext cx="31513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0" dirty="0">
                <a:solidFill>
                  <a:schemeClr val="bg1"/>
                </a:solidFill>
                <a:latin typeface="+mn-lt"/>
              </a:rPr>
              <a:t>Connect. Collaborate. Accelerate.</a:t>
            </a:r>
          </a:p>
        </p:txBody>
      </p:sp>
    </p:spTree>
    <p:extLst>
      <p:ext uri="{BB962C8B-B14F-4D97-AF65-F5344CB8AC3E}">
        <p14:creationId xmlns:p14="http://schemas.microsoft.com/office/powerpoint/2010/main" val="2546334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| watercolo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1261" y="0"/>
            <a:ext cx="137216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98643" y="551865"/>
            <a:ext cx="9355157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b="0" spc="3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Title. 48pt. Franklin Gothic Book. Title Case.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8643" y="2012365"/>
            <a:ext cx="9355157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  <a:ea typeface="Arial" charset="0"/>
                <a:cs typeface="Franklin Gothic Book"/>
              </a:defRPr>
            </a:lvl1pPr>
            <a:lvl2pPr>
              <a:defRPr>
                <a:solidFill>
                  <a:schemeClr val="tx1"/>
                </a:solidFill>
                <a:latin typeface="Franklin Gothic Book"/>
                <a:ea typeface="Arial" charset="0"/>
                <a:cs typeface="Franklin Gothic Book"/>
              </a:defRPr>
            </a:lvl2pPr>
            <a:lvl3pPr>
              <a:defRPr>
                <a:solidFill>
                  <a:schemeClr val="tx1"/>
                </a:solidFill>
                <a:latin typeface="Franklin Gothic Book"/>
                <a:ea typeface="Arial" charset="0"/>
                <a:cs typeface="Franklin Gothic Book"/>
              </a:defRPr>
            </a:lvl3pPr>
            <a:lvl4pPr>
              <a:defRPr>
                <a:solidFill>
                  <a:schemeClr val="tx1"/>
                </a:solidFill>
                <a:latin typeface="Franklin Gothic Book"/>
                <a:ea typeface="Arial" charset="0"/>
                <a:cs typeface="Franklin Gothic Book"/>
              </a:defRPr>
            </a:lvl4pPr>
            <a:lvl5pPr>
              <a:defRPr>
                <a:solidFill>
                  <a:schemeClr val="tx1"/>
                </a:solidFill>
                <a:latin typeface="Franklin Gothic Book"/>
                <a:ea typeface="Arial" charset="0"/>
                <a:cs typeface="Franklin Gothic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41" y="551865"/>
            <a:ext cx="914400" cy="148833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730641" y="6311900"/>
            <a:ext cx="31513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0" dirty="0">
                <a:solidFill>
                  <a:srgbClr val="5F6062"/>
                </a:solidFill>
                <a:latin typeface="+mn-lt"/>
              </a:rPr>
              <a:t>Connect. Collaborate. Accelerate.</a:t>
            </a:r>
          </a:p>
        </p:txBody>
      </p:sp>
    </p:spTree>
    <p:extLst>
      <p:ext uri="{BB962C8B-B14F-4D97-AF65-F5344CB8AC3E}">
        <p14:creationId xmlns:p14="http://schemas.microsoft.com/office/powerpoint/2010/main" val="205226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| 2 photos | green watercolo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10819839" y="0"/>
            <a:ext cx="137216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774525"/>
            <a:ext cx="10515600" cy="1325563"/>
          </a:xfrm>
        </p:spPr>
        <p:txBody>
          <a:bodyPr>
            <a:normAutofit/>
          </a:bodyPr>
          <a:lstStyle>
            <a:lvl1pPr algn="ctr">
              <a:defRPr sz="4000" b="0" spc="600" baseline="0">
                <a:solidFill>
                  <a:srgbClr val="4D4D4E"/>
                </a:solidFill>
                <a:latin typeface="Franklin Gothic Medium"/>
                <a:ea typeface="Arial" charset="0"/>
                <a:cs typeface="Franklin Gothic Medium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0" y="-2"/>
            <a:ext cx="6108700" cy="6878157"/>
          </a:xfrm>
        </p:spPr>
        <p:txBody>
          <a:bodyPr/>
          <a:lstStyle>
            <a:lvl1pPr marL="0" indent="0">
              <a:buNone/>
              <a:defRPr>
                <a:solidFill>
                  <a:srgbClr val="4D4D4E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8144469" y="789989"/>
            <a:ext cx="3209331" cy="3602992"/>
          </a:xfrm>
        </p:spPr>
        <p:txBody>
          <a:bodyPr/>
          <a:lstStyle>
            <a:lvl1pPr marL="0" indent="0">
              <a:buNone/>
              <a:defRPr>
                <a:solidFill>
                  <a:srgbClr val="4D4D4E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719" y="5019145"/>
            <a:ext cx="914400" cy="148833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84639" y="6311900"/>
            <a:ext cx="42877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i="0" dirty="0">
                <a:solidFill>
                  <a:srgbClr val="5F6062"/>
                </a:solidFill>
                <a:latin typeface="+mn-lt"/>
              </a:rPr>
              <a:t>Connect. Collaborate. Accelerate.</a:t>
            </a:r>
          </a:p>
        </p:txBody>
      </p:sp>
    </p:spTree>
    <p:extLst>
      <p:ext uri="{BB962C8B-B14F-4D97-AF65-F5344CB8AC3E}">
        <p14:creationId xmlns:p14="http://schemas.microsoft.com/office/powerpoint/2010/main" val="105992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ranklin Gothic Book"/>
                <a:cs typeface="Franklin Gothic Book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ranklin Gothic Book"/>
                <a:cs typeface="Franklin Gothic Book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ranklin Gothic Book"/>
                <a:cs typeface="Franklin Gothic Book"/>
              </a:defRPr>
            </a:lvl1pPr>
          </a:lstStyle>
          <a:p>
            <a:fld id="{A0C9A7CD-4BE7-A740-996A-197E89253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7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8" r:id="rId3"/>
    <p:sldLayoutId id="2147483659" r:id="rId4"/>
    <p:sldLayoutId id="2147483688" r:id="rId5"/>
    <p:sldLayoutId id="2147483695" r:id="rId6"/>
    <p:sldLayoutId id="2147483696" r:id="rId7"/>
    <p:sldLayoutId id="2147483689" r:id="rId8"/>
    <p:sldLayoutId id="2147483676" r:id="rId9"/>
    <p:sldLayoutId id="2147483692" r:id="rId10"/>
    <p:sldLayoutId id="2147483652" r:id="rId11"/>
    <p:sldLayoutId id="2147483651" r:id="rId12"/>
    <p:sldLayoutId id="2147483708" r:id="rId13"/>
    <p:sldLayoutId id="2147483697" r:id="rId14"/>
    <p:sldLayoutId id="2147483698" r:id="rId15"/>
    <p:sldLayoutId id="2147483699" r:id="rId16"/>
    <p:sldLayoutId id="2147483700" r:id="rId17"/>
    <p:sldLayoutId id="2147483709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7" r:id="rId31"/>
    <p:sldLayoutId id="2147483718" r:id="rId32"/>
    <p:sldLayoutId id="2147483719" r:id="rId33"/>
    <p:sldLayoutId id="2147483720" r:id="rId34"/>
    <p:sldLayoutId id="2147483721" r:id="rId35"/>
    <p:sldLayoutId id="2147483722" r:id="rId36"/>
    <p:sldLayoutId id="214748372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F6062"/>
          </a:solidFill>
          <a:latin typeface="Franklin Gothic Book" charset="0"/>
          <a:ea typeface="Franklin Gothic Book" charset="0"/>
          <a:cs typeface="Franklin Gothic Boo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DC63F"/>
        </a:buClr>
        <a:buSzPct val="100000"/>
        <a:buFont typeface="Arial"/>
        <a:buChar char="•"/>
        <a:defRPr sz="2400" kern="1200" baseline="0">
          <a:solidFill>
            <a:srgbClr val="5F6062"/>
          </a:solidFill>
          <a:latin typeface="Franklin Gothic Book"/>
          <a:ea typeface="Arial" charset="0"/>
          <a:cs typeface="Franklin Gothic Book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DC63F"/>
        </a:buClr>
        <a:buSzPct val="100000"/>
        <a:buFont typeface="AppleSymbols" charset="0"/>
        <a:buChar char="⎻"/>
        <a:tabLst/>
        <a:defRPr sz="2400" kern="1200">
          <a:solidFill>
            <a:srgbClr val="5F6062"/>
          </a:solidFill>
          <a:latin typeface="Franklin Gothic Book"/>
          <a:ea typeface="Arial" charset="0"/>
          <a:cs typeface="Franklin Gothic Book"/>
        </a:defRPr>
      </a:lvl2pPr>
      <a:lvl3pPr marL="687388" indent="-230188" algn="l" defTabSz="914400" rtl="0" eaLnBrk="1" latinLnBrk="0" hangingPunct="1">
        <a:lnSpc>
          <a:spcPct val="90000"/>
        </a:lnSpc>
        <a:spcBef>
          <a:spcPts val="500"/>
        </a:spcBef>
        <a:buClr>
          <a:srgbClr val="8DC63F"/>
        </a:buClr>
        <a:buSzPct val="100000"/>
        <a:buFont typeface="Arial"/>
        <a:buChar char="•"/>
        <a:tabLst/>
        <a:defRPr sz="2000" kern="1200">
          <a:solidFill>
            <a:srgbClr val="5F6062"/>
          </a:solidFill>
          <a:latin typeface="Franklin Gothic Book"/>
          <a:ea typeface="Arial" charset="0"/>
          <a:cs typeface="Franklin Gothic Book"/>
        </a:defRPr>
      </a:lvl3pPr>
      <a:lvl4pPr marL="915988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DC63F"/>
        </a:buClr>
        <a:buSzPct val="100000"/>
        <a:buFont typeface="AppleSymbols" charset="0"/>
        <a:buChar char="⎻"/>
        <a:tabLst/>
        <a:defRPr sz="1800" kern="1200">
          <a:solidFill>
            <a:srgbClr val="5F6062"/>
          </a:solidFill>
          <a:latin typeface="Franklin Gothic Book"/>
          <a:ea typeface="Arial" charset="0"/>
          <a:cs typeface="Franklin Gothic Book"/>
        </a:defRPr>
      </a:lvl4pPr>
      <a:lvl5pPr marL="1146175" indent="-230188" algn="l" defTabSz="914400" rtl="0" eaLnBrk="1" latinLnBrk="0" hangingPunct="1">
        <a:lnSpc>
          <a:spcPct val="90000"/>
        </a:lnSpc>
        <a:spcBef>
          <a:spcPts val="500"/>
        </a:spcBef>
        <a:buClr>
          <a:srgbClr val="8DC63F"/>
        </a:buClr>
        <a:buSzPct val="75000"/>
        <a:buFont typeface="Courier New" charset="0"/>
        <a:buChar char="o"/>
        <a:tabLst/>
        <a:defRPr sz="1800" kern="1200">
          <a:solidFill>
            <a:srgbClr val="5F6062"/>
          </a:solidFill>
          <a:latin typeface="Franklin Gothic Book"/>
          <a:ea typeface="Arial" charset="0"/>
          <a:cs typeface="Franklin Gothic Book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opencompute.org/wiki/Time_Appliances_Project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.kernel.org/pub/scm/linux/kernel/git/torvalds/linux.git/commit/?id=773bda96492153e11d21eb63ac814669b51fc701" TargetMode="External"/><Relationship Id="rId2" Type="http://schemas.openxmlformats.org/officeDocument/2006/relationships/hyperlink" Target="https://git.kernel.org/pub/scm/linux/kernel/git/netdev/net-next.git/commit/?id=a7e1abad13f3f0366ee625831fecda2b603cdc17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spc="0" dirty="0"/>
              <a:t>Time Card - Democratize Time Appliances</a:t>
            </a:r>
            <a:endParaRPr lang="en-US" spc="0" dirty="0">
              <a:effectLst>
                <a:outerShdw dir="4200000" algn="ctr" rotWithShape="0">
                  <a:srgbClr val="FFFFFF"/>
                </a:outerShdw>
              </a:effectLst>
            </a:endParaRPr>
          </a:p>
        </p:txBody>
      </p:sp>
      <p:sp>
        <p:nvSpPr>
          <p:cNvPr id="6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Ahmad Byagowi (OCP-TAP)</a:t>
            </a:r>
          </a:p>
        </p:txBody>
      </p:sp>
    </p:spTree>
    <p:extLst>
      <p:ext uri="{BB962C8B-B14F-4D97-AF65-F5344CB8AC3E}">
        <p14:creationId xmlns:p14="http://schemas.microsoft.com/office/powerpoint/2010/main" val="4012555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3024F5F-14F3-9342-9CDE-3771BD61F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6" y="323028"/>
            <a:ext cx="11010901" cy="952500"/>
          </a:xfrm>
        </p:spPr>
        <p:txBody>
          <a:bodyPr>
            <a:normAutofit/>
          </a:bodyPr>
          <a:lstStyle/>
          <a:p>
            <a:r>
              <a:rPr lang="en-US" spc="0" dirty="0"/>
              <a:t>How to use 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C705BF-26D5-1B49-BF9B-0367BB9196CC}"/>
              </a:ext>
            </a:extLst>
          </p:cNvPr>
          <p:cNvSpPr txBox="1"/>
          <p:nvPr/>
        </p:nvSpPr>
        <p:spPr>
          <a:xfrm>
            <a:off x="5860025" y="6217249"/>
            <a:ext cx="5894242" cy="1384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https://engineering.fb.com/2016/02/18/core-data/netnorad-troubleshooting-networks-via-end-to-end-probing/</a:t>
            </a:r>
          </a:p>
        </p:txBody>
      </p:sp>
      <p:pic>
        <p:nvPicPr>
          <p:cNvPr id="6" name="Picture 5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21C0F610-2E51-FE47-A198-0AA1BEF6CF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890947" y="-330067"/>
            <a:ext cx="2183914" cy="3633581"/>
          </a:xfrm>
          <a:prstGeom prst="rect">
            <a:avLst/>
          </a:prstGeom>
        </p:spPr>
      </p:pic>
      <p:pic>
        <p:nvPicPr>
          <p:cNvPr id="9" name="Picture 8" descr="A picture containing text, indoor, computer, desk&#10;&#10;Description automatically generated">
            <a:extLst>
              <a:ext uri="{FF2B5EF4-FFF2-40B4-BE49-F238E27FC236}">
                <a16:creationId xmlns:a16="http://schemas.microsoft.com/office/drawing/2014/main" id="{B610CE61-AF38-0A49-B31F-8726A32A1C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8064" y="2482752"/>
            <a:ext cx="2878984" cy="2185423"/>
          </a:xfrm>
          <a:prstGeom prst="rect">
            <a:avLst/>
          </a:prstGeom>
        </p:spPr>
      </p:pic>
      <p:pic>
        <p:nvPicPr>
          <p:cNvPr id="12" name="Picture 11" descr="A close-up of a computer&#10;&#10;Description automatically generated with low confidence">
            <a:extLst>
              <a:ext uri="{FF2B5EF4-FFF2-40B4-BE49-F238E27FC236}">
                <a16:creationId xmlns:a16="http://schemas.microsoft.com/office/drawing/2014/main" id="{4B039ACF-D7AF-EB47-B4B5-9D4AE26A7AC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962913" y="2124271"/>
            <a:ext cx="2049612" cy="36239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C660576-ABB3-1540-8B57-2786FF1EDD5B}"/>
              </a:ext>
            </a:extLst>
          </p:cNvPr>
          <p:cNvSpPr txBox="1"/>
          <p:nvPr/>
        </p:nvSpPr>
        <p:spPr>
          <a:xfrm>
            <a:off x="401934" y="1346479"/>
            <a:ext cx="3918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PTP Time Server (Grandmaster)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Via PCIe (PHC2SYS)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Via PPS (TS2PHC)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Via Reverse PPS (in progress)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DFC218-A397-064D-9DB8-0288046C5AAF}"/>
              </a:ext>
            </a:extLst>
          </p:cNvPr>
          <p:cNvSpPr txBox="1"/>
          <p:nvPr/>
        </p:nvSpPr>
        <p:spPr>
          <a:xfrm>
            <a:off x="401934" y="3380376"/>
            <a:ext cx="3416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Camera and Audio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IRIG-B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PPS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30C3D0-839C-D94D-9CD8-5AEB100AB991}"/>
              </a:ext>
            </a:extLst>
          </p:cNvPr>
          <p:cNvSpPr txBox="1"/>
          <p:nvPr/>
        </p:nvSpPr>
        <p:spPr>
          <a:xfrm>
            <a:off x="401934" y="2638603"/>
            <a:ext cx="3627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NTP Time 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Via PCIe (</a:t>
            </a:r>
            <a:r>
              <a:rPr lang="en-US" dirty="0" err="1"/>
              <a:t>Chrony</a:t>
            </a:r>
            <a:r>
              <a:rPr lang="en-US" dirty="0"/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8354C1-4694-2A4D-802D-72D8520784AA}"/>
              </a:ext>
            </a:extLst>
          </p:cNvPr>
          <p:cNvSpPr txBox="1"/>
          <p:nvPr/>
        </p:nvSpPr>
        <p:spPr>
          <a:xfrm>
            <a:off x="401934" y="4397033"/>
            <a:ext cx="5194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Other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Bipolar and Multi Channel TDC (Multiple PPS 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 PCIe Event Time Stamping</a:t>
            </a:r>
          </a:p>
        </p:txBody>
      </p:sp>
      <p:pic>
        <p:nvPicPr>
          <p:cNvPr id="18" name="Picture 17" descr="Timeline&#10;&#10;Description automatically generated">
            <a:extLst>
              <a:ext uri="{FF2B5EF4-FFF2-40B4-BE49-F238E27FC236}">
                <a16:creationId xmlns:a16="http://schemas.microsoft.com/office/drawing/2014/main" id="{B25A2848-2073-894F-B472-88960BB7B5F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915" y="394767"/>
            <a:ext cx="2964295" cy="177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85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3024F5F-14F3-9342-9CDE-3771BD61F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6" y="323028"/>
            <a:ext cx="11010901" cy="952500"/>
          </a:xfrm>
        </p:spPr>
        <p:txBody>
          <a:bodyPr>
            <a:normAutofit/>
          </a:bodyPr>
          <a:lstStyle/>
          <a:p>
            <a:r>
              <a:rPr lang="en-US" spc="0" dirty="0"/>
              <a:t>Performance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C705BF-26D5-1B49-BF9B-0367BB9196CC}"/>
              </a:ext>
            </a:extLst>
          </p:cNvPr>
          <p:cNvSpPr txBox="1"/>
          <p:nvPr/>
        </p:nvSpPr>
        <p:spPr>
          <a:xfrm>
            <a:off x="5860025" y="6217249"/>
            <a:ext cx="5894242" cy="1384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https://engineering.fb.com/2016/02/18/core-data/netnorad-troubleshooting-networks-via-end-to-end-probing/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0335A5-9C88-314E-A5C2-D56EF5721721}"/>
              </a:ext>
            </a:extLst>
          </p:cNvPr>
          <p:cNvSpPr/>
          <p:nvPr/>
        </p:nvSpPr>
        <p:spPr>
          <a:xfrm>
            <a:off x="582804" y="2110154"/>
            <a:ext cx="156754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 Card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3F02AB-9CCB-E84D-BB2B-D2A21C1950DC}"/>
              </a:ext>
            </a:extLst>
          </p:cNvPr>
          <p:cNvSpPr/>
          <p:nvPr/>
        </p:nvSpPr>
        <p:spPr>
          <a:xfrm>
            <a:off x="582804" y="3295859"/>
            <a:ext cx="1567543" cy="904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NIC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2F3749-B5D2-0442-9791-E6FC72BF2281}"/>
              </a:ext>
            </a:extLst>
          </p:cNvPr>
          <p:cNvSpPr/>
          <p:nvPr/>
        </p:nvSpPr>
        <p:spPr>
          <a:xfrm>
            <a:off x="3858568" y="3295859"/>
            <a:ext cx="1436914" cy="884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NIC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BE7702-4C9F-9A4B-B6F4-1CE55C24639E}"/>
              </a:ext>
            </a:extLst>
          </p:cNvPr>
          <p:cNvSpPr/>
          <p:nvPr/>
        </p:nvSpPr>
        <p:spPr>
          <a:xfrm>
            <a:off x="391886" y="1868993"/>
            <a:ext cx="1999622" cy="253218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70331E-C9B8-D74D-B890-8D01F5925791}"/>
              </a:ext>
            </a:extLst>
          </p:cNvPr>
          <p:cNvSpPr/>
          <p:nvPr/>
        </p:nvSpPr>
        <p:spPr>
          <a:xfrm>
            <a:off x="3577214" y="1868993"/>
            <a:ext cx="1999622" cy="253218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EA427F81-FF33-6149-A496-85A2AB1EE05A}"/>
              </a:ext>
            </a:extLst>
          </p:cNvPr>
          <p:cNvCxnSpPr>
            <a:cxnSpLocks/>
          </p:cNvCxnSpPr>
          <p:nvPr/>
        </p:nvCxnSpPr>
        <p:spPr>
          <a:xfrm rot="5400000">
            <a:off x="1767642" y="2803236"/>
            <a:ext cx="1207535" cy="422032"/>
          </a:xfrm>
          <a:prstGeom prst="bentConnector3">
            <a:avLst>
              <a:gd name="adj1" fmla="val 9909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A903BFA-81A2-8B40-9076-41F3AB7835B5}"/>
              </a:ext>
            </a:extLst>
          </p:cNvPr>
          <p:cNvCxnSpPr/>
          <p:nvPr/>
        </p:nvCxnSpPr>
        <p:spPr>
          <a:xfrm flipH="1">
            <a:off x="2160393" y="2410484"/>
            <a:ext cx="4220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7953A96-C25E-CE48-B858-7EAAA97D184F}"/>
              </a:ext>
            </a:extLst>
          </p:cNvPr>
          <p:cNvSpPr txBox="1"/>
          <p:nvPr/>
        </p:nvSpPr>
        <p:spPr>
          <a:xfrm>
            <a:off x="2371409" y="2061248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PPS out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B95C97-8FF4-6149-B2F6-37FE75BB8242}"/>
              </a:ext>
            </a:extLst>
          </p:cNvPr>
          <p:cNvSpPr txBox="1"/>
          <p:nvPr/>
        </p:nvSpPr>
        <p:spPr>
          <a:xfrm>
            <a:off x="2335969" y="3563369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PPS in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E8F9049-8E44-FA49-882A-C67B4AE83626}"/>
              </a:ext>
            </a:extLst>
          </p:cNvPr>
          <p:cNvCxnSpPr/>
          <p:nvPr/>
        </p:nvCxnSpPr>
        <p:spPr>
          <a:xfrm>
            <a:off x="783771" y="4200211"/>
            <a:ext cx="0" cy="813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F0DD98A-96EE-164E-9AEB-CEC6EBCE9700}"/>
              </a:ext>
            </a:extLst>
          </p:cNvPr>
          <p:cNvSpPr txBox="1"/>
          <p:nvPr/>
        </p:nvSpPr>
        <p:spPr>
          <a:xfrm>
            <a:off x="-82764" y="4487817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PPS out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82B3081-FBEF-6640-8614-F3B39C62F90F}"/>
              </a:ext>
            </a:extLst>
          </p:cNvPr>
          <p:cNvSpPr/>
          <p:nvPr/>
        </p:nvSpPr>
        <p:spPr>
          <a:xfrm>
            <a:off x="552658" y="5019728"/>
            <a:ext cx="462225" cy="31034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1C6EAE84-B39C-B547-8EE9-719F56159DD2}"/>
              </a:ext>
            </a:extLst>
          </p:cNvPr>
          <p:cNvCxnSpPr/>
          <p:nvPr/>
        </p:nvCxnSpPr>
        <p:spPr>
          <a:xfrm flipV="1">
            <a:off x="1350129" y="4182320"/>
            <a:ext cx="2838660" cy="406958"/>
          </a:xfrm>
          <a:prstGeom prst="bentConnector3">
            <a:avLst>
              <a:gd name="adj1" fmla="val 9991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89D3D43-0BBD-CE4B-875F-4CD4A57C5CC1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1366576" y="4200211"/>
            <a:ext cx="0" cy="406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4649F69-989F-324F-B6A8-BCC2CE464999}"/>
              </a:ext>
            </a:extLst>
          </p:cNvPr>
          <p:cNvSpPr txBox="1"/>
          <p:nvPr/>
        </p:nvSpPr>
        <p:spPr>
          <a:xfrm>
            <a:off x="2192725" y="4586238"/>
            <a:ext cx="1909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PTP over ethernet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84EBEEB-9E92-3D44-91C1-DE48008A5E57}"/>
              </a:ext>
            </a:extLst>
          </p:cNvPr>
          <p:cNvCxnSpPr/>
          <p:nvPr/>
        </p:nvCxnSpPr>
        <p:spPr>
          <a:xfrm>
            <a:off x="5200524" y="4184562"/>
            <a:ext cx="0" cy="813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60D2F0C-AB6E-DB45-BD16-C68B9CC7BCA4}"/>
              </a:ext>
            </a:extLst>
          </p:cNvPr>
          <p:cNvSpPr txBox="1"/>
          <p:nvPr/>
        </p:nvSpPr>
        <p:spPr>
          <a:xfrm>
            <a:off x="4333989" y="4472168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PPS out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26756CB-EA36-4F4C-811F-E185F1CBDFD9}"/>
              </a:ext>
            </a:extLst>
          </p:cNvPr>
          <p:cNvSpPr/>
          <p:nvPr/>
        </p:nvSpPr>
        <p:spPr>
          <a:xfrm>
            <a:off x="4969411" y="5004079"/>
            <a:ext cx="462225" cy="310345"/>
          </a:xfrm>
          <a:prstGeom prst="rect">
            <a:avLst/>
          </a:prstGeom>
          <a:solidFill>
            <a:srgbClr val="F4B4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783A6E90-514F-734D-AC79-834CC023F0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9634" y="520523"/>
            <a:ext cx="6416621" cy="478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32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3024F5F-14F3-9342-9CDE-3771BD61F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6" y="323028"/>
            <a:ext cx="11010901" cy="952500"/>
          </a:xfrm>
        </p:spPr>
        <p:txBody>
          <a:bodyPr>
            <a:normAutofit/>
          </a:bodyPr>
          <a:lstStyle/>
          <a:p>
            <a:r>
              <a:rPr lang="en-US" spc="0" dirty="0"/>
              <a:t>Performance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C705BF-26D5-1B49-BF9B-0367BB9196CC}"/>
              </a:ext>
            </a:extLst>
          </p:cNvPr>
          <p:cNvSpPr txBox="1"/>
          <p:nvPr/>
        </p:nvSpPr>
        <p:spPr>
          <a:xfrm>
            <a:off x="5860025" y="6217249"/>
            <a:ext cx="5894242" cy="1384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https://engineering.fb.com/2016/02/18/core-data/netnorad-troubleshooting-networks-via-end-to-end-probing/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783A6E90-514F-734D-AC79-834CC023F0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7438" y="87913"/>
            <a:ext cx="2615356" cy="1951902"/>
          </a:xfrm>
          <a:prstGeom prst="rect">
            <a:avLst/>
          </a:prstGeom>
        </p:spPr>
      </p:pic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F02C5A26-8944-7942-9F54-A439A60B57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75" y="1316334"/>
            <a:ext cx="5561282" cy="4225332"/>
          </a:xfrm>
          <a:prstGeom prst="rect">
            <a:avLst/>
          </a:prstGeom>
        </p:spPr>
      </p:pic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6AF99BCC-7F58-FB44-ACDB-6B14F680EF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0024" y="2224605"/>
            <a:ext cx="6127659" cy="331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11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3024F5F-14F3-9342-9CDE-3771BD61F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6" y="61577"/>
            <a:ext cx="11010901" cy="952500"/>
          </a:xfrm>
        </p:spPr>
        <p:txBody>
          <a:bodyPr>
            <a:normAutofit/>
          </a:bodyPr>
          <a:lstStyle/>
          <a:p>
            <a:r>
              <a:rPr lang="en-US" spc="0" dirty="0"/>
              <a:t>Performance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C705BF-26D5-1B49-BF9B-0367BB9196CC}"/>
              </a:ext>
            </a:extLst>
          </p:cNvPr>
          <p:cNvSpPr txBox="1"/>
          <p:nvPr/>
        </p:nvSpPr>
        <p:spPr>
          <a:xfrm>
            <a:off x="5860025" y="6217249"/>
            <a:ext cx="5894242" cy="1384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https://engineering.fb.com/2016/02/18/core-data/netnorad-troubleshooting-networks-via-end-to-end-probing/</a:t>
            </a:r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1E3B5EE-AF3D-5C44-A9D5-3C0619BC87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166" y="1234413"/>
            <a:ext cx="5080000" cy="3810000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BC8BFE07-86B6-0B49-A5FA-8A762619E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16" y="1122066"/>
            <a:ext cx="6080060" cy="403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904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0A16F-E302-2744-852E-1EC36898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70" y="235256"/>
            <a:ext cx="10515600" cy="1325563"/>
          </a:xfrm>
        </p:spPr>
        <p:txBody>
          <a:bodyPr/>
          <a:lstStyle/>
          <a:p>
            <a:r>
              <a:rPr lang="en-US" dirty="0"/>
              <a:t>Previous Versions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347FC1-1A0D-8D4A-85EF-0ABDE04D7030}"/>
              </a:ext>
            </a:extLst>
          </p:cNvPr>
          <p:cNvGrpSpPr/>
          <p:nvPr/>
        </p:nvGrpSpPr>
        <p:grpSpPr>
          <a:xfrm>
            <a:off x="9395258" y="1560819"/>
            <a:ext cx="2380572" cy="2052847"/>
            <a:chOff x="3833482" y="1560819"/>
            <a:chExt cx="2380572" cy="2052847"/>
          </a:xfrm>
        </p:grpSpPr>
        <p:pic>
          <p:nvPicPr>
            <p:cNvPr id="9" name="Picture 8" descr="A hand holding a circuit board&#10;&#10;Description automatically generated with medium confidence">
              <a:extLst>
                <a:ext uri="{FF2B5EF4-FFF2-40B4-BE49-F238E27FC236}">
                  <a16:creationId xmlns:a16="http://schemas.microsoft.com/office/drawing/2014/main" id="{B1A3D9B3-630B-F94D-B34B-568633EF0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33482" y="1560819"/>
              <a:ext cx="2380572" cy="176147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164B290-405B-EE40-8C24-6E64246917AB}"/>
                </a:ext>
              </a:extLst>
            </p:cNvPr>
            <p:cNvSpPr txBox="1"/>
            <p:nvPr/>
          </p:nvSpPr>
          <p:spPr>
            <a:xfrm>
              <a:off x="4103302" y="3244334"/>
              <a:ext cx="1840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December 2020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4E22E5A-B893-FF4B-A90E-58258EEDDCF4}"/>
              </a:ext>
            </a:extLst>
          </p:cNvPr>
          <p:cNvGrpSpPr/>
          <p:nvPr/>
        </p:nvGrpSpPr>
        <p:grpSpPr>
          <a:xfrm>
            <a:off x="6391939" y="3560038"/>
            <a:ext cx="2587168" cy="2061611"/>
            <a:chOff x="3633605" y="1560820"/>
            <a:chExt cx="2587168" cy="2061611"/>
          </a:xfrm>
        </p:grpSpPr>
        <p:pic>
          <p:nvPicPr>
            <p:cNvPr id="13" name="Picture 12" descr="A picture containing text, electronics, indoor&#10;&#10;Description automatically generated">
              <a:extLst>
                <a:ext uri="{FF2B5EF4-FFF2-40B4-BE49-F238E27FC236}">
                  <a16:creationId xmlns:a16="http://schemas.microsoft.com/office/drawing/2014/main" id="{5025B09B-1761-E348-8571-0C3977D32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33605" y="1560820"/>
              <a:ext cx="2587168" cy="176147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D658F4-F3DF-C24C-A445-CCC76CCAF066}"/>
                </a:ext>
              </a:extLst>
            </p:cNvPr>
            <p:cNvSpPr txBox="1"/>
            <p:nvPr/>
          </p:nvSpPr>
          <p:spPr>
            <a:xfrm>
              <a:off x="4158490" y="3253099"/>
              <a:ext cx="15373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March 2021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15250D6-A051-394A-B9C5-4B8C3EF87AFD}"/>
              </a:ext>
            </a:extLst>
          </p:cNvPr>
          <p:cNvGrpSpPr/>
          <p:nvPr/>
        </p:nvGrpSpPr>
        <p:grpSpPr>
          <a:xfrm>
            <a:off x="3432177" y="3580125"/>
            <a:ext cx="2482898" cy="2056425"/>
            <a:chOff x="6882167" y="1557241"/>
            <a:chExt cx="2482898" cy="205642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0E2381A-38FA-0246-B78F-8F7F4195B29B}"/>
                </a:ext>
              </a:extLst>
            </p:cNvPr>
            <p:cNvSpPr txBox="1"/>
            <p:nvPr/>
          </p:nvSpPr>
          <p:spPr>
            <a:xfrm>
              <a:off x="7471306" y="3244334"/>
              <a:ext cx="15373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Apr</a:t>
              </a:r>
              <a:r>
                <a:rPr lang="en-US" u="sng" dirty="0"/>
                <a:t>il</a:t>
              </a:r>
              <a:r>
                <a:rPr lang="en-US" dirty="0"/>
                <a:t> 2021</a:t>
              </a:r>
            </a:p>
          </p:txBody>
        </p:sp>
        <p:pic>
          <p:nvPicPr>
            <p:cNvPr id="20" name="Picture 19" descr="A hand holding a circuit board&#10;&#10;Description automatically generated with medium confidence">
              <a:extLst>
                <a:ext uri="{FF2B5EF4-FFF2-40B4-BE49-F238E27FC236}">
                  <a16:creationId xmlns:a16="http://schemas.microsoft.com/office/drawing/2014/main" id="{12555FF1-AB42-EC4B-9CF4-8F50D7040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2167" y="1557241"/>
              <a:ext cx="2482898" cy="1765054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41D27D6-97F6-274C-82C5-E6DB95A80ED8}"/>
              </a:ext>
            </a:extLst>
          </p:cNvPr>
          <p:cNvGrpSpPr/>
          <p:nvPr/>
        </p:nvGrpSpPr>
        <p:grpSpPr>
          <a:xfrm>
            <a:off x="9421491" y="3580125"/>
            <a:ext cx="2482545" cy="2052847"/>
            <a:chOff x="6540875" y="1560819"/>
            <a:chExt cx="2482545" cy="2052847"/>
          </a:xfrm>
        </p:grpSpPr>
        <p:pic>
          <p:nvPicPr>
            <p:cNvPr id="23" name="Picture 22" descr="A hand holding a green circuit board&#10;&#10;Description automatically generated with low confidence">
              <a:extLst>
                <a:ext uri="{FF2B5EF4-FFF2-40B4-BE49-F238E27FC236}">
                  <a16:creationId xmlns:a16="http://schemas.microsoft.com/office/drawing/2014/main" id="{90AA518C-A324-534D-83CE-5CE65B7E0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0875" y="1560819"/>
              <a:ext cx="2482545" cy="176480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DCC395B-5296-A849-AC6B-67BE00D39496}"/>
                </a:ext>
              </a:extLst>
            </p:cNvPr>
            <p:cNvSpPr txBox="1"/>
            <p:nvPr/>
          </p:nvSpPr>
          <p:spPr>
            <a:xfrm>
              <a:off x="7194767" y="3244334"/>
              <a:ext cx="15373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July 2021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774FAE9-B525-BC4C-B024-7D40A9AD8BA6}"/>
              </a:ext>
            </a:extLst>
          </p:cNvPr>
          <p:cNvGrpSpPr/>
          <p:nvPr/>
        </p:nvGrpSpPr>
        <p:grpSpPr>
          <a:xfrm>
            <a:off x="280778" y="3578059"/>
            <a:ext cx="2673331" cy="2029942"/>
            <a:chOff x="3588633" y="1568587"/>
            <a:chExt cx="2673331" cy="2029942"/>
          </a:xfrm>
        </p:grpSpPr>
        <p:pic>
          <p:nvPicPr>
            <p:cNvPr id="27" name="Picture 26" descr="A picture containing text, electronics&#10;&#10;Description automatically generated">
              <a:extLst>
                <a:ext uri="{FF2B5EF4-FFF2-40B4-BE49-F238E27FC236}">
                  <a16:creationId xmlns:a16="http://schemas.microsoft.com/office/drawing/2014/main" id="{A1431A88-C5FB-4F4A-94AF-72272313F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8633" y="1568587"/>
              <a:ext cx="2673331" cy="1761476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C2C99DA-F878-C747-801B-16070FD4E860}"/>
                </a:ext>
              </a:extLst>
            </p:cNvPr>
            <p:cNvSpPr txBox="1"/>
            <p:nvPr/>
          </p:nvSpPr>
          <p:spPr>
            <a:xfrm>
              <a:off x="4188470" y="3229197"/>
              <a:ext cx="1771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February 2021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F3BB18D-8839-F442-8C51-58C0D1AF4336}"/>
              </a:ext>
            </a:extLst>
          </p:cNvPr>
          <p:cNvGrpSpPr/>
          <p:nvPr/>
        </p:nvGrpSpPr>
        <p:grpSpPr>
          <a:xfrm>
            <a:off x="3424729" y="1568587"/>
            <a:ext cx="2534703" cy="2045079"/>
            <a:chOff x="548800" y="1568587"/>
            <a:chExt cx="2534703" cy="204507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C024A26-85EA-3E4B-9354-6CCB92C2233F}"/>
                </a:ext>
              </a:extLst>
            </p:cNvPr>
            <p:cNvSpPr txBox="1"/>
            <p:nvPr/>
          </p:nvSpPr>
          <p:spPr>
            <a:xfrm>
              <a:off x="1018629" y="3244334"/>
              <a:ext cx="15373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October 2020</a:t>
              </a:r>
            </a:p>
          </p:txBody>
        </p:sp>
        <p:pic>
          <p:nvPicPr>
            <p:cNvPr id="31" name="Picture 30" descr="A picture containing text, electronics&#10;&#10;Description automatically generated">
              <a:extLst>
                <a:ext uri="{FF2B5EF4-FFF2-40B4-BE49-F238E27FC236}">
                  <a16:creationId xmlns:a16="http://schemas.microsoft.com/office/drawing/2014/main" id="{64EA9D1C-D75A-AD47-B6B9-FA27ABD69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800" y="1568587"/>
              <a:ext cx="2534703" cy="1732402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65D48CE-0D2B-F94B-9610-03FBEEC774CB}"/>
              </a:ext>
            </a:extLst>
          </p:cNvPr>
          <p:cNvGrpSpPr/>
          <p:nvPr/>
        </p:nvGrpSpPr>
        <p:grpSpPr>
          <a:xfrm>
            <a:off x="416909" y="1423036"/>
            <a:ext cx="2193611" cy="2056144"/>
            <a:chOff x="8905526" y="1556210"/>
            <a:chExt cx="2193611" cy="2056144"/>
          </a:xfrm>
        </p:grpSpPr>
        <p:pic>
          <p:nvPicPr>
            <p:cNvPr id="33" name="Picture 32" descr="Diagram&#10;&#10;Description automatically generated">
              <a:extLst>
                <a:ext uri="{FF2B5EF4-FFF2-40B4-BE49-F238E27FC236}">
                  <a16:creationId xmlns:a16="http://schemas.microsoft.com/office/drawing/2014/main" id="{86AC553D-31EA-3A4F-BD1D-BA23063CF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5526" y="1556210"/>
              <a:ext cx="2193611" cy="1743456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F1D7944-BAB3-B043-B8CB-AB7F31EDB7B5}"/>
                </a:ext>
              </a:extLst>
            </p:cNvPr>
            <p:cNvSpPr txBox="1"/>
            <p:nvPr/>
          </p:nvSpPr>
          <p:spPr>
            <a:xfrm>
              <a:off x="9394373" y="3243022"/>
              <a:ext cx="15373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Sep 2020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441CB07-96A0-1B45-BE6D-3088C358EC01}"/>
              </a:ext>
            </a:extLst>
          </p:cNvPr>
          <p:cNvGrpSpPr/>
          <p:nvPr/>
        </p:nvGrpSpPr>
        <p:grpSpPr>
          <a:xfrm>
            <a:off x="6357459" y="1577707"/>
            <a:ext cx="2534703" cy="2045243"/>
            <a:chOff x="4663220" y="1401916"/>
            <a:chExt cx="2534703" cy="2045243"/>
          </a:xfrm>
        </p:grpSpPr>
        <p:pic>
          <p:nvPicPr>
            <p:cNvPr id="37" name="Picture 36" descr="A person holding a computer chip&#10;&#10;Description automatically generated with low confidence">
              <a:extLst>
                <a:ext uri="{FF2B5EF4-FFF2-40B4-BE49-F238E27FC236}">
                  <a16:creationId xmlns:a16="http://schemas.microsoft.com/office/drawing/2014/main" id="{DD9548AE-838E-364E-887C-025E74D14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3220" y="1401916"/>
              <a:ext cx="2534703" cy="174680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A61BA9B-553B-674C-A280-37BE170ACD59}"/>
                </a:ext>
              </a:extLst>
            </p:cNvPr>
            <p:cNvSpPr txBox="1"/>
            <p:nvPr/>
          </p:nvSpPr>
          <p:spPr>
            <a:xfrm>
              <a:off x="5079371" y="3077827"/>
              <a:ext cx="19009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November 2020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3855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7B119-5776-F841-A9C2-B27AB63A2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Latest Versions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A2D00-5EB7-EF4E-B661-75F60487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3654"/>
            <a:ext cx="5682916" cy="1325563"/>
          </a:xfrm>
        </p:spPr>
        <p:txBody>
          <a:bodyPr>
            <a:normAutofit/>
          </a:bodyPr>
          <a:lstStyle/>
          <a:p>
            <a:r>
              <a:rPr lang="en-US" dirty="0"/>
              <a:t>Dual GNSS with Rb Clock (SA.53)</a:t>
            </a:r>
          </a:p>
          <a:p>
            <a:r>
              <a:rPr lang="en-US" dirty="0"/>
              <a:t>Low Power with Cs Clock (SA.45s)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DC4AE3-FE05-C443-8D6D-9751852EAE0F}"/>
              </a:ext>
            </a:extLst>
          </p:cNvPr>
          <p:cNvSpPr txBox="1">
            <a:spLocks/>
          </p:cNvSpPr>
          <p:nvPr/>
        </p:nvSpPr>
        <p:spPr>
          <a:xfrm>
            <a:off x="3254542" y="5189885"/>
            <a:ext cx="5682916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DC63F"/>
              </a:buClr>
              <a:buSzPct val="100000"/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Franklin Gothic Book"/>
                <a:ea typeface="Arial" charset="0"/>
                <a:cs typeface="Franklin Gothic Book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DC63F"/>
              </a:buClr>
              <a:buSzPct val="100000"/>
              <a:buFont typeface="AppleSymbols" charset="0"/>
              <a:buChar char="⎻"/>
              <a:tabLst/>
              <a:defRPr sz="2400" kern="1200">
                <a:solidFill>
                  <a:schemeClr val="tx1"/>
                </a:solidFill>
                <a:latin typeface="Franklin Gothic Book"/>
                <a:ea typeface="Arial" charset="0"/>
                <a:cs typeface="Franklin Gothic Book"/>
              </a:defRPr>
            </a:lvl2pPr>
            <a:lvl3pPr marL="6873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DC63F"/>
              </a:buClr>
              <a:buSzPct val="100000"/>
              <a:buFont typeface="Arial"/>
              <a:buChar char="•"/>
              <a:tabLst/>
              <a:defRPr sz="2000" kern="1200">
                <a:solidFill>
                  <a:schemeClr val="tx1"/>
                </a:solidFill>
                <a:latin typeface="Franklin Gothic Book"/>
                <a:ea typeface="Arial" charset="0"/>
                <a:cs typeface="Franklin Gothic Book"/>
              </a:defRPr>
            </a:lvl3pPr>
            <a:lvl4pPr marL="915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DC63F"/>
              </a:buClr>
              <a:buSzPct val="100000"/>
              <a:buFont typeface="AppleSymbols" charset="0"/>
              <a:buChar char="⎻"/>
              <a:tabLst/>
              <a:defRPr sz="1800" kern="1200">
                <a:solidFill>
                  <a:schemeClr val="tx1"/>
                </a:solidFill>
                <a:latin typeface="Franklin Gothic Book"/>
                <a:ea typeface="Arial" charset="0"/>
                <a:cs typeface="Franklin Gothic Book"/>
              </a:defRPr>
            </a:lvl4pPr>
            <a:lvl5pPr marL="11461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DC63F"/>
              </a:buClr>
              <a:buSzPct val="75000"/>
              <a:buFont typeface="Courier New" charset="0"/>
              <a:buChar char="o"/>
              <a:tabLst/>
              <a:defRPr sz="1800" kern="1200">
                <a:solidFill>
                  <a:schemeClr val="tx1"/>
                </a:solidFill>
                <a:latin typeface="Franklin Gothic Book"/>
                <a:ea typeface="Arial" charset="0"/>
                <a:cs typeface="Franklin Gothic Boo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Can be found on </a:t>
            </a:r>
            <a:r>
              <a:rPr lang="en-US" dirty="0" err="1"/>
              <a:t>www.timingcard.com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729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7B119-5776-F841-A9C2-B27AB63A2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094"/>
            <a:ext cx="10515600" cy="1325563"/>
          </a:xfrm>
        </p:spPr>
        <p:txBody>
          <a:bodyPr/>
          <a:lstStyle/>
          <a:p>
            <a:r>
              <a:rPr lang="en-US" dirty="0"/>
              <a:t>Acknowledgment </a:t>
            </a:r>
          </a:p>
        </p:txBody>
      </p:sp>
      <p:pic>
        <p:nvPicPr>
          <p:cNvPr id="7" name="Picture 6" descr="A person wearing sunglasses&#10;&#10;Description automatically generated with medium confidence">
            <a:extLst>
              <a:ext uri="{FF2B5EF4-FFF2-40B4-BE49-F238E27FC236}">
                <a16:creationId xmlns:a16="http://schemas.microsoft.com/office/drawing/2014/main" id="{D820CE65-5D74-484A-93E5-5EECDA0BF3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3670" y="1892415"/>
            <a:ext cx="1822331" cy="1767933"/>
          </a:xfrm>
          <a:prstGeom prst="rect">
            <a:avLst/>
          </a:prstGeom>
        </p:spPr>
      </p:pic>
      <p:pic>
        <p:nvPicPr>
          <p:cNvPr id="9" name="Picture 8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4700185F-CD31-6747-800B-04B9FFACBA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1521" y="1901195"/>
            <a:ext cx="1822331" cy="1767933"/>
          </a:xfrm>
          <a:prstGeom prst="rect">
            <a:avLst/>
          </a:prstGeom>
        </p:spPr>
      </p:pic>
      <p:pic>
        <p:nvPicPr>
          <p:cNvPr id="11" name="Picture 10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CC167EA2-ECAA-0D4D-BC62-CC0C99F56F9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819" y="1901195"/>
            <a:ext cx="1822331" cy="1767933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4F36919E-2E84-D24F-9CAA-3F50234FEEC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1521" y="3792062"/>
            <a:ext cx="1822331" cy="1767933"/>
          </a:xfrm>
          <a:prstGeom prst="rect">
            <a:avLst/>
          </a:prstGeom>
        </p:spPr>
      </p:pic>
      <p:pic>
        <p:nvPicPr>
          <p:cNvPr id="15" name="Picture 14" descr="A picture containing clothing&#10;&#10;Description automatically generated">
            <a:extLst>
              <a:ext uri="{FF2B5EF4-FFF2-40B4-BE49-F238E27FC236}">
                <a16:creationId xmlns:a16="http://schemas.microsoft.com/office/drawing/2014/main" id="{FC6ED3A9-EE49-304F-905A-AA2E1A0B98E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3669" y="3774502"/>
            <a:ext cx="1822331" cy="1767933"/>
          </a:xfrm>
          <a:prstGeom prst="rect">
            <a:avLst/>
          </a:prstGeom>
        </p:spPr>
      </p:pic>
      <p:pic>
        <p:nvPicPr>
          <p:cNvPr id="17" name="Picture 16" descr="A picture containing person, person, indoor, music&#10;&#10;Description automatically generated">
            <a:extLst>
              <a:ext uri="{FF2B5EF4-FFF2-40B4-BE49-F238E27FC236}">
                <a16:creationId xmlns:a16="http://schemas.microsoft.com/office/drawing/2014/main" id="{472EAE3E-99C0-334E-A6C7-EC20A2B2310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817" y="3774502"/>
            <a:ext cx="1822331" cy="1767933"/>
          </a:xfrm>
          <a:prstGeom prst="rect">
            <a:avLst/>
          </a:prstGeom>
        </p:spPr>
      </p:pic>
      <p:pic>
        <p:nvPicPr>
          <p:cNvPr id="4" name="Picture 3" descr="A person with his arms crossed&#10;&#10;Description automatically generated with medium confidence">
            <a:extLst>
              <a:ext uri="{FF2B5EF4-FFF2-40B4-BE49-F238E27FC236}">
                <a16:creationId xmlns:a16="http://schemas.microsoft.com/office/drawing/2014/main" id="{5B648F7B-211E-7343-8A46-765656B18A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7964" y="1901195"/>
            <a:ext cx="1822331" cy="1759153"/>
          </a:xfrm>
          <a:prstGeom prst="rect">
            <a:avLst/>
          </a:prstGeom>
        </p:spPr>
      </p:pic>
      <p:pic>
        <p:nvPicPr>
          <p:cNvPr id="6" name="Picture 5" descr="A person wearing a turban&#10;&#10;Description automatically generated with medium confidence">
            <a:extLst>
              <a:ext uri="{FF2B5EF4-FFF2-40B4-BE49-F238E27FC236}">
                <a16:creationId xmlns:a16="http://schemas.microsoft.com/office/drawing/2014/main" id="{995A632A-2B13-514B-A98F-4E8C7C43C35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7965" y="3774502"/>
            <a:ext cx="1822331" cy="176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48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2811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B78FD61-61F8-1441-980E-AB3A43C19351}"/>
              </a:ext>
            </a:extLst>
          </p:cNvPr>
          <p:cNvSpPr txBox="1">
            <a:spLocks/>
          </p:cNvSpPr>
          <p:nvPr/>
        </p:nvSpPr>
        <p:spPr>
          <a:xfrm>
            <a:off x="1543215" y="337346"/>
            <a:ext cx="7453640" cy="9378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i="0" kern="1200" spc="600" baseline="0" dirty="0">
                <a:solidFill>
                  <a:srgbClr val="5F6062"/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 Medium" panose="020B0603050000020004" pitchFamily="34" charset="0"/>
              </a:defRPr>
            </a:lvl1pPr>
          </a:lstStyle>
          <a:p>
            <a:r>
              <a:rPr lang="en-US" spc="300" dirty="0">
                <a:latin typeface="+mj-lt"/>
                <a:cs typeface="Arial Hebrew Scholar" pitchFamily="2" charset="-79"/>
              </a:rPr>
              <a:t>Open Compute Project </a:t>
            </a:r>
            <a:br>
              <a:rPr lang="en-US" spc="300" dirty="0">
                <a:latin typeface="+mj-lt"/>
                <a:cs typeface="Arial Hebrew Scholar" pitchFamily="2" charset="-79"/>
              </a:rPr>
            </a:br>
            <a:r>
              <a:rPr lang="en-US" spc="300" dirty="0">
                <a:latin typeface="+mj-lt"/>
                <a:cs typeface="Arial Hebrew Scholar" pitchFamily="2" charset="-79"/>
              </a:rPr>
              <a:t>Time Appliance Project (TAP)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7AF98C09-947E-4E4E-B5D4-6B8AF4C3578B}"/>
              </a:ext>
            </a:extLst>
          </p:cNvPr>
          <p:cNvSpPr txBox="1">
            <a:spLocks/>
          </p:cNvSpPr>
          <p:nvPr/>
        </p:nvSpPr>
        <p:spPr>
          <a:xfrm>
            <a:off x="1524000" y="1545021"/>
            <a:ext cx="10058270" cy="45046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DC63F"/>
              </a:buClr>
              <a:buSzPct val="100000"/>
              <a:buFont typeface="Arial"/>
              <a:buChar char="•"/>
              <a:defRPr sz="2400" kern="1200" baseline="0">
                <a:solidFill>
                  <a:srgbClr val="5F6062"/>
                </a:solidFill>
                <a:latin typeface="Franklin Gothic Book"/>
                <a:ea typeface="Arial" charset="0"/>
                <a:cs typeface="Franklin Gothic Book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DC63F"/>
              </a:buClr>
              <a:buSzPct val="100000"/>
              <a:buFont typeface="AppleSymbols" charset="0"/>
              <a:buChar char="⎻"/>
              <a:tabLst/>
              <a:defRPr sz="2400" kern="1200">
                <a:solidFill>
                  <a:srgbClr val="5F6062"/>
                </a:solidFill>
                <a:latin typeface="Franklin Gothic Book"/>
                <a:ea typeface="Arial" charset="0"/>
                <a:cs typeface="Franklin Gothic Book"/>
              </a:defRPr>
            </a:lvl2pPr>
            <a:lvl3pPr marL="6873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DC63F"/>
              </a:buClr>
              <a:buSzPct val="100000"/>
              <a:buFont typeface="Arial"/>
              <a:buChar char="•"/>
              <a:tabLst/>
              <a:defRPr sz="2000" kern="1200">
                <a:solidFill>
                  <a:srgbClr val="5F6062"/>
                </a:solidFill>
                <a:latin typeface="Franklin Gothic Book"/>
                <a:ea typeface="Arial" charset="0"/>
                <a:cs typeface="Franklin Gothic Book"/>
              </a:defRPr>
            </a:lvl3pPr>
            <a:lvl4pPr marL="915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DC63F"/>
              </a:buClr>
              <a:buSzPct val="100000"/>
              <a:buFont typeface="AppleSymbols" charset="0"/>
              <a:buChar char="⎻"/>
              <a:tabLst/>
              <a:defRPr sz="1800" kern="1200">
                <a:solidFill>
                  <a:srgbClr val="5F6062"/>
                </a:solidFill>
                <a:latin typeface="Franklin Gothic Book"/>
                <a:ea typeface="Arial" charset="0"/>
                <a:cs typeface="Franklin Gothic Book"/>
              </a:defRPr>
            </a:lvl4pPr>
            <a:lvl5pPr marL="11461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DC63F"/>
              </a:buClr>
              <a:buSzPct val="75000"/>
              <a:buFont typeface="Courier New" charset="0"/>
              <a:buChar char="o"/>
              <a:tabLst/>
              <a:defRPr sz="1800" kern="1200">
                <a:solidFill>
                  <a:srgbClr val="5F6062"/>
                </a:solidFill>
                <a:latin typeface="Franklin Gothic Book"/>
                <a:ea typeface="Arial" charset="0"/>
                <a:cs typeface="Franklin Gothic Boo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hlinkClick r:id="rId2"/>
              </a:rPr>
              <a:t>https://www.opencompute.org/wiki/Time_Appliances_Project</a:t>
            </a:r>
            <a:r>
              <a:rPr lang="en-US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www.ocptap.com</a:t>
            </a:r>
            <a:r>
              <a:rPr lang="en-US" sz="2000" dirty="0"/>
              <a:t>)</a:t>
            </a:r>
          </a:p>
          <a:p>
            <a:r>
              <a:rPr lang="en-US" dirty="0"/>
              <a:t>Mission: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Work Streams: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CF927D-E157-B843-881F-2725D18550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8544" y="3975763"/>
            <a:ext cx="6127532" cy="13150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7537E5-DB6E-F74B-A1AC-31D9118517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7696" y="2515785"/>
            <a:ext cx="7754457" cy="9132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A33EE8-0A52-CC4F-874E-AC2261DA995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263" y="85641"/>
            <a:ext cx="1463510" cy="144714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1C2D0CC-47AD-8D4D-9BC3-A5DE1D27800C}"/>
              </a:ext>
            </a:extLst>
          </p:cNvPr>
          <p:cNvSpPr/>
          <p:nvPr/>
        </p:nvSpPr>
        <p:spPr>
          <a:xfrm>
            <a:off x="2555924" y="4204138"/>
            <a:ext cx="6325317" cy="4099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54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712233C-5D18-834F-803D-1A85D45E2C55}"/>
              </a:ext>
            </a:extLst>
          </p:cNvPr>
          <p:cNvSpPr/>
          <p:nvPr/>
        </p:nvSpPr>
        <p:spPr>
          <a:xfrm>
            <a:off x="2058716" y="3575412"/>
            <a:ext cx="832338" cy="246184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5F6061"/>
              </a:buClr>
              <a:buSzPts val="3600"/>
            </a:pPr>
            <a:r>
              <a:rPr lang="en-US" sz="120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T2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D8413FA-8D1C-804C-95DA-78A3A825377D}"/>
              </a:ext>
            </a:extLst>
          </p:cNvPr>
          <p:cNvSpPr/>
          <p:nvPr/>
        </p:nvSpPr>
        <p:spPr>
          <a:xfrm>
            <a:off x="4872197" y="4850445"/>
            <a:ext cx="832338" cy="246184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5F6061"/>
              </a:buClr>
              <a:buSzPts val="3600"/>
            </a:pPr>
            <a:r>
              <a:rPr lang="en-US" sz="120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6815C2D-24F1-5A40-B90A-5E40F2623234}"/>
              </a:ext>
            </a:extLst>
          </p:cNvPr>
          <p:cNvSpPr/>
          <p:nvPr/>
        </p:nvSpPr>
        <p:spPr>
          <a:xfrm>
            <a:off x="2166061" y="4218845"/>
            <a:ext cx="832338" cy="246184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5F6061"/>
              </a:buClr>
              <a:buSzPts val="3600"/>
            </a:pPr>
            <a:r>
              <a:rPr lang="en-US" sz="120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T3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560707C8-0459-AC47-99D4-FBE831722BBA}"/>
              </a:ext>
            </a:extLst>
          </p:cNvPr>
          <p:cNvSpPr/>
          <p:nvPr/>
        </p:nvSpPr>
        <p:spPr>
          <a:xfrm>
            <a:off x="8067350" y="4861970"/>
            <a:ext cx="832338" cy="246184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5F6061"/>
              </a:buClr>
              <a:buSzPts val="3600"/>
            </a:pPr>
            <a:r>
              <a:rPr lang="en-US" sz="120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T4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219A0A8-AD32-DF4F-8BFB-FF4956B70FF4}"/>
              </a:ext>
            </a:extLst>
          </p:cNvPr>
          <p:cNvSpPr/>
          <p:nvPr/>
        </p:nvSpPr>
        <p:spPr>
          <a:xfrm>
            <a:off x="8077960" y="4233864"/>
            <a:ext cx="832338" cy="246184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5F6061"/>
              </a:buClr>
              <a:buSzPts val="3600"/>
            </a:pPr>
            <a:r>
              <a:rPr lang="en-US" sz="120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T3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6E63A0A-5F23-604D-ABCC-158305652E8C}"/>
              </a:ext>
            </a:extLst>
          </p:cNvPr>
          <p:cNvSpPr/>
          <p:nvPr/>
        </p:nvSpPr>
        <p:spPr>
          <a:xfrm>
            <a:off x="8077960" y="3600957"/>
            <a:ext cx="832338" cy="246184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5F6061"/>
              </a:buClr>
              <a:buSzPts val="3600"/>
            </a:pPr>
            <a:r>
              <a:rPr lang="en-US" sz="120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T2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CC8CF08-E8E2-A843-BC79-22D401910275}"/>
              </a:ext>
            </a:extLst>
          </p:cNvPr>
          <p:cNvSpPr/>
          <p:nvPr/>
        </p:nvSpPr>
        <p:spPr>
          <a:xfrm>
            <a:off x="4651950" y="3592832"/>
            <a:ext cx="832338" cy="246184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5F6061"/>
              </a:buClr>
              <a:buSzPts val="3600"/>
            </a:pPr>
            <a:r>
              <a:rPr lang="en-US" sz="120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T2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64452D6-B6DC-0245-989B-5B2FC5ECFFD3}"/>
              </a:ext>
            </a:extLst>
          </p:cNvPr>
          <p:cNvSpPr txBox="1">
            <a:spLocks/>
          </p:cNvSpPr>
          <p:nvPr/>
        </p:nvSpPr>
        <p:spPr>
          <a:xfrm>
            <a:off x="1481959" y="336330"/>
            <a:ext cx="9879725" cy="7252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i="0" kern="1200" spc="600" baseline="0" dirty="0">
                <a:solidFill>
                  <a:srgbClr val="5F6062"/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 Medium" panose="020B0603050000020004" pitchFamily="34" charset="0"/>
              </a:defRPr>
            </a:lvl1pPr>
          </a:lstStyle>
          <a:p>
            <a:r>
              <a:rPr lang="en-US" spc="300" dirty="0"/>
              <a:t>Accuracy vs Precision in Sync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965A71-2840-E14E-900B-DCC8AE24FFC7}"/>
              </a:ext>
            </a:extLst>
          </p:cNvPr>
          <p:cNvCxnSpPr>
            <a:cxnSpLocks/>
          </p:cNvCxnSpPr>
          <p:nvPr/>
        </p:nvCxnSpPr>
        <p:spPr>
          <a:xfrm flipV="1">
            <a:off x="1484384" y="3195850"/>
            <a:ext cx="2549769" cy="1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09D02B7-1C35-EA43-9C98-3B7BE87F8CD4}"/>
              </a:ext>
            </a:extLst>
          </p:cNvPr>
          <p:cNvSpPr/>
          <p:nvPr/>
        </p:nvSpPr>
        <p:spPr>
          <a:xfrm>
            <a:off x="2676088" y="2942506"/>
            <a:ext cx="1009779" cy="253338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5F6061"/>
              </a:buClr>
              <a:buSzPts val="3600"/>
            </a:pPr>
            <a:r>
              <a:rPr lang="en-US" sz="120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T1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12B953F-4A3A-B84B-8CC8-39309278750F}"/>
              </a:ext>
            </a:extLst>
          </p:cNvPr>
          <p:cNvCxnSpPr>
            <a:cxnSpLocks/>
          </p:cNvCxnSpPr>
          <p:nvPr/>
        </p:nvCxnSpPr>
        <p:spPr>
          <a:xfrm>
            <a:off x="2835530" y="1664398"/>
            <a:ext cx="0" cy="3485918"/>
          </a:xfrm>
          <a:prstGeom prst="line">
            <a:avLst/>
          </a:prstGeom>
          <a:ln w="190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C85127D-3A20-4E4D-949C-DBA89724E424}"/>
              </a:ext>
            </a:extLst>
          </p:cNvPr>
          <p:cNvGrpSpPr/>
          <p:nvPr/>
        </p:nvGrpSpPr>
        <p:grpSpPr>
          <a:xfrm>
            <a:off x="2831568" y="2637639"/>
            <a:ext cx="668675" cy="554761"/>
            <a:chOff x="462455" y="4688189"/>
            <a:chExt cx="1311770" cy="756170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91C662B-397D-3147-800B-20A2F3A2F50A}"/>
                </a:ext>
              </a:extLst>
            </p:cNvPr>
            <p:cNvSpPr/>
            <p:nvPr/>
          </p:nvSpPr>
          <p:spPr>
            <a:xfrm>
              <a:off x="462455" y="4688189"/>
              <a:ext cx="662152" cy="756170"/>
            </a:xfrm>
            <a:custGeom>
              <a:avLst/>
              <a:gdLst>
                <a:gd name="connsiteX0" fmla="*/ 0 w 662152"/>
                <a:gd name="connsiteY0" fmla="*/ 756170 h 756170"/>
                <a:gd name="connsiteX1" fmla="*/ 220717 w 662152"/>
                <a:gd name="connsiteY1" fmla="*/ 682597 h 756170"/>
                <a:gd name="connsiteX2" fmla="*/ 367862 w 662152"/>
                <a:gd name="connsiteY2" fmla="*/ 556473 h 756170"/>
                <a:gd name="connsiteX3" fmla="*/ 462455 w 662152"/>
                <a:gd name="connsiteY3" fmla="*/ 388308 h 756170"/>
                <a:gd name="connsiteX4" fmla="*/ 525517 w 662152"/>
                <a:gd name="connsiteY4" fmla="*/ 209632 h 756170"/>
                <a:gd name="connsiteX5" fmla="*/ 578069 w 662152"/>
                <a:gd name="connsiteY5" fmla="*/ 51977 h 756170"/>
                <a:gd name="connsiteX6" fmla="*/ 662152 w 662152"/>
                <a:gd name="connsiteY6" fmla="*/ 9935 h 75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152" h="756170">
                  <a:moveTo>
                    <a:pt x="0" y="756170"/>
                  </a:moveTo>
                  <a:cubicBezTo>
                    <a:pt x="79703" y="736025"/>
                    <a:pt x="159407" y="715880"/>
                    <a:pt x="220717" y="682597"/>
                  </a:cubicBezTo>
                  <a:cubicBezTo>
                    <a:pt x="282027" y="649314"/>
                    <a:pt x="327572" y="605521"/>
                    <a:pt x="367862" y="556473"/>
                  </a:cubicBezTo>
                  <a:cubicBezTo>
                    <a:pt x="408152" y="507425"/>
                    <a:pt x="436179" y="446115"/>
                    <a:pt x="462455" y="388308"/>
                  </a:cubicBezTo>
                  <a:cubicBezTo>
                    <a:pt x="488731" y="330501"/>
                    <a:pt x="506248" y="265687"/>
                    <a:pt x="525517" y="209632"/>
                  </a:cubicBezTo>
                  <a:cubicBezTo>
                    <a:pt x="544786" y="153577"/>
                    <a:pt x="555297" y="85260"/>
                    <a:pt x="578069" y="51977"/>
                  </a:cubicBezTo>
                  <a:cubicBezTo>
                    <a:pt x="600842" y="18694"/>
                    <a:pt x="627118" y="-18093"/>
                    <a:pt x="662152" y="9935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4EED2C0-8EBC-D247-9214-77C4E2A44217}"/>
                </a:ext>
              </a:extLst>
            </p:cNvPr>
            <p:cNvSpPr/>
            <p:nvPr/>
          </p:nvSpPr>
          <p:spPr>
            <a:xfrm flipH="1">
              <a:off x="1112096" y="4688189"/>
              <a:ext cx="662129" cy="756162"/>
            </a:xfrm>
            <a:custGeom>
              <a:avLst/>
              <a:gdLst>
                <a:gd name="connsiteX0" fmla="*/ 0 w 662152"/>
                <a:gd name="connsiteY0" fmla="*/ 756170 h 756170"/>
                <a:gd name="connsiteX1" fmla="*/ 220717 w 662152"/>
                <a:gd name="connsiteY1" fmla="*/ 682597 h 756170"/>
                <a:gd name="connsiteX2" fmla="*/ 367862 w 662152"/>
                <a:gd name="connsiteY2" fmla="*/ 556473 h 756170"/>
                <a:gd name="connsiteX3" fmla="*/ 462455 w 662152"/>
                <a:gd name="connsiteY3" fmla="*/ 388308 h 756170"/>
                <a:gd name="connsiteX4" fmla="*/ 525517 w 662152"/>
                <a:gd name="connsiteY4" fmla="*/ 209632 h 756170"/>
                <a:gd name="connsiteX5" fmla="*/ 578069 w 662152"/>
                <a:gd name="connsiteY5" fmla="*/ 51977 h 756170"/>
                <a:gd name="connsiteX6" fmla="*/ 662152 w 662152"/>
                <a:gd name="connsiteY6" fmla="*/ 9935 h 75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152" h="756170">
                  <a:moveTo>
                    <a:pt x="0" y="756170"/>
                  </a:moveTo>
                  <a:cubicBezTo>
                    <a:pt x="79703" y="736025"/>
                    <a:pt x="159407" y="715880"/>
                    <a:pt x="220717" y="682597"/>
                  </a:cubicBezTo>
                  <a:cubicBezTo>
                    <a:pt x="282027" y="649314"/>
                    <a:pt x="327572" y="605521"/>
                    <a:pt x="367862" y="556473"/>
                  </a:cubicBezTo>
                  <a:cubicBezTo>
                    <a:pt x="408152" y="507425"/>
                    <a:pt x="436179" y="446115"/>
                    <a:pt x="462455" y="388308"/>
                  </a:cubicBezTo>
                  <a:cubicBezTo>
                    <a:pt x="488731" y="330501"/>
                    <a:pt x="506248" y="265687"/>
                    <a:pt x="525517" y="209632"/>
                  </a:cubicBezTo>
                  <a:cubicBezTo>
                    <a:pt x="544786" y="153577"/>
                    <a:pt x="555297" y="85260"/>
                    <a:pt x="578069" y="51977"/>
                  </a:cubicBezTo>
                  <a:cubicBezTo>
                    <a:pt x="600842" y="18694"/>
                    <a:pt x="627118" y="-18093"/>
                    <a:pt x="662152" y="9935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6AED6C2-B89D-9D44-831B-F64CE76BF9B8}"/>
              </a:ext>
            </a:extLst>
          </p:cNvPr>
          <p:cNvCxnSpPr>
            <a:cxnSpLocks/>
          </p:cNvCxnSpPr>
          <p:nvPr/>
        </p:nvCxnSpPr>
        <p:spPr>
          <a:xfrm flipV="1">
            <a:off x="1492569" y="3832210"/>
            <a:ext cx="2549769" cy="1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E57B771-E596-8C4F-A2B0-1F7A30FDBA67}"/>
              </a:ext>
            </a:extLst>
          </p:cNvPr>
          <p:cNvGrpSpPr/>
          <p:nvPr/>
        </p:nvGrpSpPr>
        <p:grpSpPr>
          <a:xfrm>
            <a:off x="1620538" y="3273960"/>
            <a:ext cx="1697906" cy="554761"/>
            <a:chOff x="462455" y="4688189"/>
            <a:chExt cx="1311770" cy="756170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6573505-46F5-4142-966F-7FFAE4664C5B}"/>
                </a:ext>
              </a:extLst>
            </p:cNvPr>
            <p:cNvSpPr/>
            <p:nvPr/>
          </p:nvSpPr>
          <p:spPr>
            <a:xfrm>
              <a:off x="462455" y="4688189"/>
              <a:ext cx="662152" cy="756170"/>
            </a:xfrm>
            <a:custGeom>
              <a:avLst/>
              <a:gdLst>
                <a:gd name="connsiteX0" fmla="*/ 0 w 662152"/>
                <a:gd name="connsiteY0" fmla="*/ 756170 h 756170"/>
                <a:gd name="connsiteX1" fmla="*/ 220717 w 662152"/>
                <a:gd name="connsiteY1" fmla="*/ 682597 h 756170"/>
                <a:gd name="connsiteX2" fmla="*/ 367862 w 662152"/>
                <a:gd name="connsiteY2" fmla="*/ 556473 h 756170"/>
                <a:gd name="connsiteX3" fmla="*/ 462455 w 662152"/>
                <a:gd name="connsiteY3" fmla="*/ 388308 h 756170"/>
                <a:gd name="connsiteX4" fmla="*/ 525517 w 662152"/>
                <a:gd name="connsiteY4" fmla="*/ 209632 h 756170"/>
                <a:gd name="connsiteX5" fmla="*/ 578069 w 662152"/>
                <a:gd name="connsiteY5" fmla="*/ 51977 h 756170"/>
                <a:gd name="connsiteX6" fmla="*/ 662152 w 662152"/>
                <a:gd name="connsiteY6" fmla="*/ 9935 h 75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152" h="756170">
                  <a:moveTo>
                    <a:pt x="0" y="756170"/>
                  </a:moveTo>
                  <a:cubicBezTo>
                    <a:pt x="79703" y="736025"/>
                    <a:pt x="159407" y="715880"/>
                    <a:pt x="220717" y="682597"/>
                  </a:cubicBezTo>
                  <a:cubicBezTo>
                    <a:pt x="282027" y="649314"/>
                    <a:pt x="327572" y="605521"/>
                    <a:pt x="367862" y="556473"/>
                  </a:cubicBezTo>
                  <a:cubicBezTo>
                    <a:pt x="408152" y="507425"/>
                    <a:pt x="436179" y="446115"/>
                    <a:pt x="462455" y="388308"/>
                  </a:cubicBezTo>
                  <a:cubicBezTo>
                    <a:pt x="488731" y="330501"/>
                    <a:pt x="506248" y="265687"/>
                    <a:pt x="525517" y="209632"/>
                  </a:cubicBezTo>
                  <a:cubicBezTo>
                    <a:pt x="544786" y="153577"/>
                    <a:pt x="555297" y="85260"/>
                    <a:pt x="578069" y="51977"/>
                  </a:cubicBezTo>
                  <a:cubicBezTo>
                    <a:pt x="600842" y="18694"/>
                    <a:pt x="627118" y="-18093"/>
                    <a:pt x="662152" y="9935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A11F4784-65E8-DE42-8FE0-6E343B6805BE}"/>
                </a:ext>
              </a:extLst>
            </p:cNvPr>
            <p:cNvSpPr/>
            <p:nvPr/>
          </p:nvSpPr>
          <p:spPr>
            <a:xfrm flipH="1">
              <a:off x="1112096" y="4688189"/>
              <a:ext cx="662129" cy="756162"/>
            </a:xfrm>
            <a:custGeom>
              <a:avLst/>
              <a:gdLst>
                <a:gd name="connsiteX0" fmla="*/ 0 w 662152"/>
                <a:gd name="connsiteY0" fmla="*/ 756170 h 756170"/>
                <a:gd name="connsiteX1" fmla="*/ 220717 w 662152"/>
                <a:gd name="connsiteY1" fmla="*/ 682597 h 756170"/>
                <a:gd name="connsiteX2" fmla="*/ 367862 w 662152"/>
                <a:gd name="connsiteY2" fmla="*/ 556473 h 756170"/>
                <a:gd name="connsiteX3" fmla="*/ 462455 w 662152"/>
                <a:gd name="connsiteY3" fmla="*/ 388308 h 756170"/>
                <a:gd name="connsiteX4" fmla="*/ 525517 w 662152"/>
                <a:gd name="connsiteY4" fmla="*/ 209632 h 756170"/>
                <a:gd name="connsiteX5" fmla="*/ 578069 w 662152"/>
                <a:gd name="connsiteY5" fmla="*/ 51977 h 756170"/>
                <a:gd name="connsiteX6" fmla="*/ 662152 w 662152"/>
                <a:gd name="connsiteY6" fmla="*/ 9935 h 75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152" h="756170">
                  <a:moveTo>
                    <a:pt x="0" y="756170"/>
                  </a:moveTo>
                  <a:cubicBezTo>
                    <a:pt x="79703" y="736025"/>
                    <a:pt x="159407" y="715880"/>
                    <a:pt x="220717" y="682597"/>
                  </a:cubicBezTo>
                  <a:cubicBezTo>
                    <a:pt x="282027" y="649314"/>
                    <a:pt x="327572" y="605521"/>
                    <a:pt x="367862" y="556473"/>
                  </a:cubicBezTo>
                  <a:cubicBezTo>
                    <a:pt x="408152" y="507425"/>
                    <a:pt x="436179" y="446115"/>
                    <a:pt x="462455" y="388308"/>
                  </a:cubicBezTo>
                  <a:cubicBezTo>
                    <a:pt x="488731" y="330501"/>
                    <a:pt x="506248" y="265687"/>
                    <a:pt x="525517" y="209632"/>
                  </a:cubicBezTo>
                  <a:cubicBezTo>
                    <a:pt x="544786" y="153577"/>
                    <a:pt x="555297" y="85260"/>
                    <a:pt x="578069" y="51977"/>
                  </a:cubicBezTo>
                  <a:cubicBezTo>
                    <a:pt x="600842" y="18694"/>
                    <a:pt x="627118" y="-18093"/>
                    <a:pt x="662152" y="9935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7429C05-FF74-D54D-99A8-5892E8DFA0C5}"/>
              </a:ext>
            </a:extLst>
          </p:cNvPr>
          <p:cNvCxnSpPr>
            <a:cxnSpLocks/>
          </p:cNvCxnSpPr>
          <p:nvPr/>
        </p:nvCxnSpPr>
        <p:spPr>
          <a:xfrm flipV="1">
            <a:off x="1492569" y="4465117"/>
            <a:ext cx="2549769" cy="1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166563E-DF1A-F148-A7FD-5687EFCA11C8}"/>
              </a:ext>
            </a:extLst>
          </p:cNvPr>
          <p:cNvGrpSpPr/>
          <p:nvPr/>
        </p:nvGrpSpPr>
        <p:grpSpPr>
          <a:xfrm>
            <a:off x="2157876" y="3906824"/>
            <a:ext cx="832339" cy="554761"/>
            <a:chOff x="462455" y="4688189"/>
            <a:chExt cx="1311770" cy="756170"/>
          </a:xfrm>
        </p:grpSpPr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027C874-4C4A-B74D-8D73-D013042F3C93}"/>
                </a:ext>
              </a:extLst>
            </p:cNvPr>
            <p:cNvSpPr/>
            <p:nvPr/>
          </p:nvSpPr>
          <p:spPr>
            <a:xfrm>
              <a:off x="462455" y="4688189"/>
              <a:ext cx="662152" cy="756170"/>
            </a:xfrm>
            <a:custGeom>
              <a:avLst/>
              <a:gdLst>
                <a:gd name="connsiteX0" fmla="*/ 0 w 662152"/>
                <a:gd name="connsiteY0" fmla="*/ 756170 h 756170"/>
                <a:gd name="connsiteX1" fmla="*/ 220717 w 662152"/>
                <a:gd name="connsiteY1" fmla="*/ 682597 h 756170"/>
                <a:gd name="connsiteX2" fmla="*/ 367862 w 662152"/>
                <a:gd name="connsiteY2" fmla="*/ 556473 h 756170"/>
                <a:gd name="connsiteX3" fmla="*/ 462455 w 662152"/>
                <a:gd name="connsiteY3" fmla="*/ 388308 h 756170"/>
                <a:gd name="connsiteX4" fmla="*/ 525517 w 662152"/>
                <a:gd name="connsiteY4" fmla="*/ 209632 h 756170"/>
                <a:gd name="connsiteX5" fmla="*/ 578069 w 662152"/>
                <a:gd name="connsiteY5" fmla="*/ 51977 h 756170"/>
                <a:gd name="connsiteX6" fmla="*/ 662152 w 662152"/>
                <a:gd name="connsiteY6" fmla="*/ 9935 h 75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152" h="756170">
                  <a:moveTo>
                    <a:pt x="0" y="756170"/>
                  </a:moveTo>
                  <a:cubicBezTo>
                    <a:pt x="79703" y="736025"/>
                    <a:pt x="159407" y="715880"/>
                    <a:pt x="220717" y="682597"/>
                  </a:cubicBezTo>
                  <a:cubicBezTo>
                    <a:pt x="282027" y="649314"/>
                    <a:pt x="327572" y="605521"/>
                    <a:pt x="367862" y="556473"/>
                  </a:cubicBezTo>
                  <a:cubicBezTo>
                    <a:pt x="408152" y="507425"/>
                    <a:pt x="436179" y="446115"/>
                    <a:pt x="462455" y="388308"/>
                  </a:cubicBezTo>
                  <a:cubicBezTo>
                    <a:pt x="488731" y="330501"/>
                    <a:pt x="506248" y="265687"/>
                    <a:pt x="525517" y="209632"/>
                  </a:cubicBezTo>
                  <a:cubicBezTo>
                    <a:pt x="544786" y="153577"/>
                    <a:pt x="555297" y="85260"/>
                    <a:pt x="578069" y="51977"/>
                  </a:cubicBezTo>
                  <a:cubicBezTo>
                    <a:pt x="600842" y="18694"/>
                    <a:pt x="627118" y="-18093"/>
                    <a:pt x="662152" y="9935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08E040E7-1EF7-E64E-8EFB-382C1A29D5D3}"/>
                </a:ext>
              </a:extLst>
            </p:cNvPr>
            <p:cNvSpPr/>
            <p:nvPr/>
          </p:nvSpPr>
          <p:spPr>
            <a:xfrm flipH="1">
              <a:off x="1112096" y="4688189"/>
              <a:ext cx="662129" cy="756162"/>
            </a:xfrm>
            <a:custGeom>
              <a:avLst/>
              <a:gdLst>
                <a:gd name="connsiteX0" fmla="*/ 0 w 662152"/>
                <a:gd name="connsiteY0" fmla="*/ 756170 h 756170"/>
                <a:gd name="connsiteX1" fmla="*/ 220717 w 662152"/>
                <a:gd name="connsiteY1" fmla="*/ 682597 h 756170"/>
                <a:gd name="connsiteX2" fmla="*/ 367862 w 662152"/>
                <a:gd name="connsiteY2" fmla="*/ 556473 h 756170"/>
                <a:gd name="connsiteX3" fmla="*/ 462455 w 662152"/>
                <a:gd name="connsiteY3" fmla="*/ 388308 h 756170"/>
                <a:gd name="connsiteX4" fmla="*/ 525517 w 662152"/>
                <a:gd name="connsiteY4" fmla="*/ 209632 h 756170"/>
                <a:gd name="connsiteX5" fmla="*/ 578069 w 662152"/>
                <a:gd name="connsiteY5" fmla="*/ 51977 h 756170"/>
                <a:gd name="connsiteX6" fmla="*/ 662152 w 662152"/>
                <a:gd name="connsiteY6" fmla="*/ 9935 h 75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152" h="756170">
                  <a:moveTo>
                    <a:pt x="0" y="756170"/>
                  </a:moveTo>
                  <a:cubicBezTo>
                    <a:pt x="79703" y="736025"/>
                    <a:pt x="159407" y="715880"/>
                    <a:pt x="220717" y="682597"/>
                  </a:cubicBezTo>
                  <a:cubicBezTo>
                    <a:pt x="282027" y="649314"/>
                    <a:pt x="327572" y="605521"/>
                    <a:pt x="367862" y="556473"/>
                  </a:cubicBezTo>
                  <a:cubicBezTo>
                    <a:pt x="408152" y="507425"/>
                    <a:pt x="436179" y="446115"/>
                    <a:pt x="462455" y="388308"/>
                  </a:cubicBezTo>
                  <a:cubicBezTo>
                    <a:pt x="488731" y="330501"/>
                    <a:pt x="506248" y="265687"/>
                    <a:pt x="525517" y="209632"/>
                  </a:cubicBezTo>
                  <a:cubicBezTo>
                    <a:pt x="544786" y="153577"/>
                    <a:pt x="555297" y="85260"/>
                    <a:pt x="578069" y="51977"/>
                  </a:cubicBezTo>
                  <a:cubicBezTo>
                    <a:pt x="600842" y="18694"/>
                    <a:pt x="627118" y="-18093"/>
                    <a:pt x="662152" y="9935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D8A997C-5760-C646-B46B-D844EE4C4599}"/>
              </a:ext>
            </a:extLst>
          </p:cNvPr>
          <p:cNvCxnSpPr>
            <a:cxnSpLocks/>
          </p:cNvCxnSpPr>
          <p:nvPr/>
        </p:nvCxnSpPr>
        <p:spPr>
          <a:xfrm flipV="1">
            <a:off x="1481959" y="2201329"/>
            <a:ext cx="2549769" cy="1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E65C3FE6-7439-674C-9626-D2380A2BBCA5}"/>
              </a:ext>
            </a:extLst>
          </p:cNvPr>
          <p:cNvSpPr/>
          <p:nvPr/>
        </p:nvSpPr>
        <p:spPr>
          <a:xfrm>
            <a:off x="2427545" y="1955190"/>
            <a:ext cx="832338" cy="246184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5F6061"/>
              </a:buClr>
              <a:buSzPts val="3600"/>
            </a:pPr>
            <a:r>
              <a:rPr lang="en-US" sz="120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UTC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90E28FA-EC65-D346-9990-B2DD9E69038D}"/>
              </a:ext>
            </a:extLst>
          </p:cNvPr>
          <p:cNvGrpSpPr/>
          <p:nvPr/>
        </p:nvGrpSpPr>
        <p:grpSpPr>
          <a:xfrm>
            <a:off x="2419360" y="1643169"/>
            <a:ext cx="832339" cy="554761"/>
            <a:chOff x="462455" y="4688189"/>
            <a:chExt cx="1311770" cy="756170"/>
          </a:xfrm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65A2AFA8-69A2-6648-9060-DB9A6403378E}"/>
                </a:ext>
              </a:extLst>
            </p:cNvPr>
            <p:cNvSpPr/>
            <p:nvPr/>
          </p:nvSpPr>
          <p:spPr>
            <a:xfrm>
              <a:off x="462455" y="4688189"/>
              <a:ext cx="662152" cy="756170"/>
            </a:xfrm>
            <a:custGeom>
              <a:avLst/>
              <a:gdLst>
                <a:gd name="connsiteX0" fmla="*/ 0 w 662152"/>
                <a:gd name="connsiteY0" fmla="*/ 756170 h 756170"/>
                <a:gd name="connsiteX1" fmla="*/ 220717 w 662152"/>
                <a:gd name="connsiteY1" fmla="*/ 682597 h 756170"/>
                <a:gd name="connsiteX2" fmla="*/ 367862 w 662152"/>
                <a:gd name="connsiteY2" fmla="*/ 556473 h 756170"/>
                <a:gd name="connsiteX3" fmla="*/ 462455 w 662152"/>
                <a:gd name="connsiteY3" fmla="*/ 388308 h 756170"/>
                <a:gd name="connsiteX4" fmla="*/ 525517 w 662152"/>
                <a:gd name="connsiteY4" fmla="*/ 209632 h 756170"/>
                <a:gd name="connsiteX5" fmla="*/ 578069 w 662152"/>
                <a:gd name="connsiteY5" fmla="*/ 51977 h 756170"/>
                <a:gd name="connsiteX6" fmla="*/ 662152 w 662152"/>
                <a:gd name="connsiteY6" fmla="*/ 9935 h 75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152" h="756170">
                  <a:moveTo>
                    <a:pt x="0" y="756170"/>
                  </a:moveTo>
                  <a:cubicBezTo>
                    <a:pt x="79703" y="736025"/>
                    <a:pt x="159407" y="715880"/>
                    <a:pt x="220717" y="682597"/>
                  </a:cubicBezTo>
                  <a:cubicBezTo>
                    <a:pt x="282027" y="649314"/>
                    <a:pt x="327572" y="605521"/>
                    <a:pt x="367862" y="556473"/>
                  </a:cubicBezTo>
                  <a:cubicBezTo>
                    <a:pt x="408152" y="507425"/>
                    <a:pt x="436179" y="446115"/>
                    <a:pt x="462455" y="388308"/>
                  </a:cubicBezTo>
                  <a:cubicBezTo>
                    <a:pt x="488731" y="330501"/>
                    <a:pt x="506248" y="265687"/>
                    <a:pt x="525517" y="209632"/>
                  </a:cubicBezTo>
                  <a:cubicBezTo>
                    <a:pt x="544786" y="153577"/>
                    <a:pt x="555297" y="85260"/>
                    <a:pt x="578069" y="51977"/>
                  </a:cubicBezTo>
                  <a:cubicBezTo>
                    <a:pt x="600842" y="18694"/>
                    <a:pt x="627118" y="-18093"/>
                    <a:pt x="662152" y="9935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D44B9A8-81B4-9D49-92FE-0E5EF068ED5F}"/>
                </a:ext>
              </a:extLst>
            </p:cNvPr>
            <p:cNvSpPr/>
            <p:nvPr/>
          </p:nvSpPr>
          <p:spPr>
            <a:xfrm flipH="1">
              <a:off x="1112096" y="4688189"/>
              <a:ext cx="662129" cy="756162"/>
            </a:xfrm>
            <a:custGeom>
              <a:avLst/>
              <a:gdLst>
                <a:gd name="connsiteX0" fmla="*/ 0 w 662152"/>
                <a:gd name="connsiteY0" fmla="*/ 756170 h 756170"/>
                <a:gd name="connsiteX1" fmla="*/ 220717 w 662152"/>
                <a:gd name="connsiteY1" fmla="*/ 682597 h 756170"/>
                <a:gd name="connsiteX2" fmla="*/ 367862 w 662152"/>
                <a:gd name="connsiteY2" fmla="*/ 556473 h 756170"/>
                <a:gd name="connsiteX3" fmla="*/ 462455 w 662152"/>
                <a:gd name="connsiteY3" fmla="*/ 388308 h 756170"/>
                <a:gd name="connsiteX4" fmla="*/ 525517 w 662152"/>
                <a:gd name="connsiteY4" fmla="*/ 209632 h 756170"/>
                <a:gd name="connsiteX5" fmla="*/ 578069 w 662152"/>
                <a:gd name="connsiteY5" fmla="*/ 51977 h 756170"/>
                <a:gd name="connsiteX6" fmla="*/ 662152 w 662152"/>
                <a:gd name="connsiteY6" fmla="*/ 9935 h 75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152" h="756170">
                  <a:moveTo>
                    <a:pt x="0" y="756170"/>
                  </a:moveTo>
                  <a:cubicBezTo>
                    <a:pt x="79703" y="736025"/>
                    <a:pt x="159407" y="715880"/>
                    <a:pt x="220717" y="682597"/>
                  </a:cubicBezTo>
                  <a:cubicBezTo>
                    <a:pt x="282027" y="649314"/>
                    <a:pt x="327572" y="605521"/>
                    <a:pt x="367862" y="556473"/>
                  </a:cubicBezTo>
                  <a:cubicBezTo>
                    <a:pt x="408152" y="507425"/>
                    <a:pt x="436179" y="446115"/>
                    <a:pt x="462455" y="388308"/>
                  </a:cubicBezTo>
                  <a:cubicBezTo>
                    <a:pt x="488731" y="330501"/>
                    <a:pt x="506248" y="265687"/>
                    <a:pt x="525517" y="209632"/>
                  </a:cubicBezTo>
                  <a:cubicBezTo>
                    <a:pt x="544786" y="153577"/>
                    <a:pt x="555297" y="85260"/>
                    <a:pt x="578069" y="51977"/>
                  </a:cubicBezTo>
                  <a:cubicBezTo>
                    <a:pt x="600842" y="18694"/>
                    <a:pt x="627118" y="-18093"/>
                    <a:pt x="662152" y="9935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D4C9A06-27BB-384B-A767-6D4347AF3668}"/>
              </a:ext>
            </a:extLst>
          </p:cNvPr>
          <p:cNvCxnSpPr>
            <a:cxnSpLocks/>
          </p:cNvCxnSpPr>
          <p:nvPr/>
        </p:nvCxnSpPr>
        <p:spPr>
          <a:xfrm flipV="1">
            <a:off x="1481959" y="5093223"/>
            <a:ext cx="2549769" cy="1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1CA0ACFA-49E5-5442-A7BE-0CC55AF8C3B0}"/>
              </a:ext>
            </a:extLst>
          </p:cNvPr>
          <p:cNvSpPr/>
          <p:nvPr/>
        </p:nvSpPr>
        <p:spPr>
          <a:xfrm>
            <a:off x="1782518" y="4854073"/>
            <a:ext cx="832338" cy="246184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5F6061"/>
              </a:buClr>
              <a:buSzPts val="3600"/>
            </a:pPr>
            <a:r>
              <a:rPr lang="en-US" sz="120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T4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E718643-04B5-EB44-8B54-B2865538F8A2}"/>
              </a:ext>
            </a:extLst>
          </p:cNvPr>
          <p:cNvGrpSpPr/>
          <p:nvPr/>
        </p:nvGrpSpPr>
        <p:grpSpPr>
          <a:xfrm>
            <a:off x="1914389" y="4530647"/>
            <a:ext cx="563214" cy="554761"/>
            <a:chOff x="462455" y="4688189"/>
            <a:chExt cx="1311770" cy="756170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64FBA877-E613-9F49-BAFF-5B033DE220DB}"/>
                </a:ext>
              </a:extLst>
            </p:cNvPr>
            <p:cNvSpPr/>
            <p:nvPr/>
          </p:nvSpPr>
          <p:spPr>
            <a:xfrm>
              <a:off x="462455" y="4688189"/>
              <a:ext cx="662152" cy="756170"/>
            </a:xfrm>
            <a:custGeom>
              <a:avLst/>
              <a:gdLst>
                <a:gd name="connsiteX0" fmla="*/ 0 w 662152"/>
                <a:gd name="connsiteY0" fmla="*/ 756170 h 756170"/>
                <a:gd name="connsiteX1" fmla="*/ 220717 w 662152"/>
                <a:gd name="connsiteY1" fmla="*/ 682597 h 756170"/>
                <a:gd name="connsiteX2" fmla="*/ 367862 w 662152"/>
                <a:gd name="connsiteY2" fmla="*/ 556473 h 756170"/>
                <a:gd name="connsiteX3" fmla="*/ 462455 w 662152"/>
                <a:gd name="connsiteY3" fmla="*/ 388308 h 756170"/>
                <a:gd name="connsiteX4" fmla="*/ 525517 w 662152"/>
                <a:gd name="connsiteY4" fmla="*/ 209632 h 756170"/>
                <a:gd name="connsiteX5" fmla="*/ 578069 w 662152"/>
                <a:gd name="connsiteY5" fmla="*/ 51977 h 756170"/>
                <a:gd name="connsiteX6" fmla="*/ 662152 w 662152"/>
                <a:gd name="connsiteY6" fmla="*/ 9935 h 75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152" h="756170">
                  <a:moveTo>
                    <a:pt x="0" y="756170"/>
                  </a:moveTo>
                  <a:cubicBezTo>
                    <a:pt x="79703" y="736025"/>
                    <a:pt x="159407" y="715880"/>
                    <a:pt x="220717" y="682597"/>
                  </a:cubicBezTo>
                  <a:cubicBezTo>
                    <a:pt x="282027" y="649314"/>
                    <a:pt x="327572" y="605521"/>
                    <a:pt x="367862" y="556473"/>
                  </a:cubicBezTo>
                  <a:cubicBezTo>
                    <a:pt x="408152" y="507425"/>
                    <a:pt x="436179" y="446115"/>
                    <a:pt x="462455" y="388308"/>
                  </a:cubicBezTo>
                  <a:cubicBezTo>
                    <a:pt x="488731" y="330501"/>
                    <a:pt x="506248" y="265687"/>
                    <a:pt x="525517" y="209632"/>
                  </a:cubicBezTo>
                  <a:cubicBezTo>
                    <a:pt x="544786" y="153577"/>
                    <a:pt x="555297" y="85260"/>
                    <a:pt x="578069" y="51977"/>
                  </a:cubicBezTo>
                  <a:cubicBezTo>
                    <a:pt x="600842" y="18694"/>
                    <a:pt x="627118" y="-18093"/>
                    <a:pt x="662152" y="9935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5075303C-5993-2F46-BB99-7ABB2A754E22}"/>
                </a:ext>
              </a:extLst>
            </p:cNvPr>
            <p:cNvSpPr/>
            <p:nvPr/>
          </p:nvSpPr>
          <p:spPr>
            <a:xfrm flipH="1">
              <a:off x="1112096" y="4688189"/>
              <a:ext cx="662129" cy="756162"/>
            </a:xfrm>
            <a:custGeom>
              <a:avLst/>
              <a:gdLst>
                <a:gd name="connsiteX0" fmla="*/ 0 w 662152"/>
                <a:gd name="connsiteY0" fmla="*/ 756170 h 756170"/>
                <a:gd name="connsiteX1" fmla="*/ 220717 w 662152"/>
                <a:gd name="connsiteY1" fmla="*/ 682597 h 756170"/>
                <a:gd name="connsiteX2" fmla="*/ 367862 w 662152"/>
                <a:gd name="connsiteY2" fmla="*/ 556473 h 756170"/>
                <a:gd name="connsiteX3" fmla="*/ 462455 w 662152"/>
                <a:gd name="connsiteY3" fmla="*/ 388308 h 756170"/>
                <a:gd name="connsiteX4" fmla="*/ 525517 w 662152"/>
                <a:gd name="connsiteY4" fmla="*/ 209632 h 756170"/>
                <a:gd name="connsiteX5" fmla="*/ 578069 w 662152"/>
                <a:gd name="connsiteY5" fmla="*/ 51977 h 756170"/>
                <a:gd name="connsiteX6" fmla="*/ 662152 w 662152"/>
                <a:gd name="connsiteY6" fmla="*/ 9935 h 75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152" h="756170">
                  <a:moveTo>
                    <a:pt x="0" y="756170"/>
                  </a:moveTo>
                  <a:cubicBezTo>
                    <a:pt x="79703" y="736025"/>
                    <a:pt x="159407" y="715880"/>
                    <a:pt x="220717" y="682597"/>
                  </a:cubicBezTo>
                  <a:cubicBezTo>
                    <a:pt x="282027" y="649314"/>
                    <a:pt x="327572" y="605521"/>
                    <a:pt x="367862" y="556473"/>
                  </a:cubicBezTo>
                  <a:cubicBezTo>
                    <a:pt x="408152" y="507425"/>
                    <a:pt x="436179" y="446115"/>
                    <a:pt x="462455" y="388308"/>
                  </a:cubicBezTo>
                  <a:cubicBezTo>
                    <a:pt x="488731" y="330501"/>
                    <a:pt x="506248" y="265687"/>
                    <a:pt x="525517" y="209632"/>
                  </a:cubicBezTo>
                  <a:cubicBezTo>
                    <a:pt x="544786" y="153577"/>
                    <a:pt x="555297" y="85260"/>
                    <a:pt x="578069" y="51977"/>
                  </a:cubicBezTo>
                  <a:cubicBezTo>
                    <a:pt x="600842" y="18694"/>
                    <a:pt x="627118" y="-18093"/>
                    <a:pt x="662152" y="9935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458A2CF-F505-1F40-B452-F28E14536278}"/>
              </a:ext>
            </a:extLst>
          </p:cNvPr>
          <p:cNvCxnSpPr>
            <a:cxnSpLocks/>
          </p:cNvCxnSpPr>
          <p:nvPr/>
        </p:nvCxnSpPr>
        <p:spPr>
          <a:xfrm flipV="1">
            <a:off x="4187033" y="3202662"/>
            <a:ext cx="2549769" cy="1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98FD7D84-6F7C-2847-917C-B7DB5C9D719E}"/>
              </a:ext>
            </a:extLst>
          </p:cNvPr>
          <p:cNvSpPr/>
          <p:nvPr/>
        </p:nvSpPr>
        <p:spPr>
          <a:xfrm>
            <a:off x="5385125" y="2956477"/>
            <a:ext cx="832338" cy="246184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5F6061"/>
              </a:buClr>
              <a:buSzPts val="3600"/>
            </a:pPr>
            <a:r>
              <a:rPr lang="en-US" sz="120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T1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93EF646-E0F7-8E4A-8C5B-EED79855F26A}"/>
              </a:ext>
            </a:extLst>
          </p:cNvPr>
          <p:cNvCxnSpPr>
            <a:cxnSpLocks/>
          </p:cNvCxnSpPr>
          <p:nvPr/>
        </p:nvCxnSpPr>
        <p:spPr>
          <a:xfrm>
            <a:off x="5538179" y="1671210"/>
            <a:ext cx="0" cy="3485918"/>
          </a:xfrm>
          <a:prstGeom prst="line">
            <a:avLst/>
          </a:prstGeom>
          <a:ln w="190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BB43133-0067-AA4A-829D-A989E6662DBD}"/>
              </a:ext>
            </a:extLst>
          </p:cNvPr>
          <p:cNvGrpSpPr/>
          <p:nvPr/>
        </p:nvGrpSpPr>
        <p:grpSpPr>
          <a:xfrm>
            <a:off x="5376940" y="2644456"/>
            <a:ext cx="832339" cy="554761"/>
            <a:chOff x="462455" y="4688189"/>
            <a:chExt cx="1311770" cy="756170"/>
          </a:xfrm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BBB408C8-2C20-BF4C-84F5-60E534C99016}"/>
                </a:ext>
              </a:extLst>
            </p:cNvPr>
            <p:cNvSpPr/>
            <p:nvPr/>
          </p:nvSpPr>
          <p:spPr>
            <a:xfrm>
              <a:off x="462455" y="4688189"/>
              <a:ext cx="662152" cy="756170"/>
            </a:xfrm>
            <a:custGeom>
              <a:avLst/>
              <a:gdLst>
                <a:gd name="connsiteX0" fmla="*/ 0 w 662152"/>
                <a:gd name="connsiteY0" fmla="*/ 756170 h 756170"/>
                <a:gd name="connsiteX1" fmla="*/ 220717 w 662152"/>
                <a:gd name="connsiteY1" fmla="*/ 682597 h 756170"/>
                <a:gd name="connsiteX2" fmla="*/ 367862 w 662152"/>
                <a:gd name="connsiteY2" fmla="*/ 556473 h 756170"/>
                <a:gd name="connsiteX3" fmla="*/ 462455 w 662152"/>
                <a:gd name="connsiteY3" fmla="*/ 388308 h 756170"/>
                <a:gd name="connsiteX4" fmla="*/ 525517 w 662152"/>
                <a:gd name="connsiteY4" fmla="*/ 209632 h 756170"/>
                <a:gd name="connsiteX5" fmla="*/ 578069 w 662152"/>
                <a:gd name="connsiteY5" fmla="*/ 51977 h 756170"/>
                <a:gd name="connsiteX6" fmla="*/ 662152 w 662152"/>
                <a:gd name="connsiteY6" fmla="*/ 9935 h 75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152" h="756170">
                  <a:moveTo>
                    <a:pt x="0" y="756170"/>
                  </a:moveTo>
                  <a:cubicBezTo>
                    <a:pt x="79703" y="736025"/>
                    <a:pt x="159407" y="715880"/>
                    <a:pt x="220717" y="682597"/>
                  </a:cubicBezTo>
                  <a:cubicBezTo>
                    <a:pt x="282027" y="649314"/>
                    <a:pt x="327572" y="605521"/>
                    <a:pt x="367862" y="556473"/>
                  </a:cubicBezTo>
                  <a:cubicBezTo>
                    <a:pt x="408152" y="507425"/>
                    <a:pt x="436179" y="446115"/>
                    <a:pt x="462455" y="388308"/>
                  </a:cubicBezTo>
                  <a:cubicBezTo>
                    <a:pt x="488731" y="330501"/>
                    <a:pt x="506248" y="265687"/>
                    <a:pt x="525517" y="209632"/>
                  </a:cubicBezTo>
                  <a:cubicBezTo>
                    <a:pt x="544786" y="153577"/>
                    <a:pt x="555297" y="85260"/>
                    <a:pt x="578069" y="51977"/>
                  </a:cubicBezTo>
                  <a:cubicBezTo>
                    <a:pt x="600842" y="18694"/>
                    <a:pt x="627118" y="-18093"/>
                    <a:pt x="662152" y="9935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BAA3294F-EE0F-2045-BB7D-49112B4C159B}"/>
                </a:ext>
              </a:extLst>
            </p:cNvPr>
            <p:cNvSpPr/>
            <p:nvPr/>
          </p:nvSpPr>
          <p:spPr>
            <a:xfrm flipH="1">
              <a:off x="1112096" y="4688189"/>
              <a:ext cx="662129" cy="756162"/>
            </a:xfrm>
            <a:custGeom>
              <a:avLst/>
              <a:gdLst>
                <a:gd name="connsiteX0" fmla="*/ 0 w 662152"/>
                <a:gd name="connsiteY0" fmla="*/ 756170 h 756170"/>
                <a:gd name="connsiteX1" fmla="*/ 220717 w 662152"/>
                <a:gd name="connsiteY1" fmla="*/ 682597 h 756170"/>
                <a:gd name="connsiteX2" fmla="*/ 367862 w 662152"/>
                <a:gd name="connsiteY2" fmla="*/ 556473 h 756170"/>
                <a:gd name="connsiteX3" fmla="*/ 462455 w 662152"/>
                <a:gd name="connsiteY3" fmla="*/ 388308 h 756170"/>
                <a:gd name="connsiteX4" fmla="*/ 525517 w 662152"/>
                <a:gd name="connsiteY4" fmla="*/ 209632 h 756170"/>
                <a:gd name="connsiteX5" fmla="*/ 578069 w 662152"/>
                <a:gd name="connsiteY5" fmla="*/ 51977 h 756170"/>
                <a:gd name="connsiteX6" fmla="*/ 662152 w 662152"/>
                <a:gd name="connsiteY6" fmla="*/ 9935 h 75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152" h="756170">
                  <a:moveTo>
                    <a:pt x="0" y="756170"/>
                  </a:moveTo>
                  <a:cubicBezTo>
                    <a:pt x="79703" y="736025"/>
                    <a:pt x="159407" y="715880"/>
                    <a:pt x="220717" y="682597"/>
                  </a:cubicBezTo>
                  <a:cubicBezTo>
                    <a:pt x="282027" y="649314"/>
                    <a:pt x="327572" y="605521"/>
                    <a:pt x="367862" y="556473"/>
                  </a:cubicBezTo>
                  <a:cubicBezTo>
                    <a:pt x="408152" y="507425"/>
                    <a:pt x="436179" y="446115"/>
                    <a:pt x="462455" y="388308"/>
                  </a:cubicBezTo>
                  <a:cubicBezTo>
                    <a:pt x="488731" y="330501"/>
                    <a:pt x="506248" y="265687"/>
                    <a:pt x="525517" y="209632"/>
                  </a:cubicBezTo>
                  <a:cubicBezTo>
                    <a:pt x="544786" y="153577"/>
                    <a:pt x="555297" y="85260"/>
                    <a:pt x="578069" y="51977"/>
                  </a:cubicBezTo>
                  <a:cubicBezTo>
                    <a:pt x="600842" y="18694"/>
                    <a:pt x="627118" y="-18093"/>
                    <a:pt x="662152" y="9935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BD2C43A-D048-A74A-B402-751226D7AA14}"/>
              </a:ext>
            </a:extLst>
          </p:cNvPr>
          <p:cNvCxnSpPr>
            <a:cxnSpLocks/>
          </p:cNvCxnSpPr>
          <p:nvPr/>
        </p:nvCxnSpPr>
        <p:spPr>
          <a:xfrm flipV="1">
            <a:off x="4195218" y="3839022"/>
            <a:ext cx="2549769" cy="1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B037CD0-7F44-864E-B5C6-093D1519E3FF}"/>
              </a:ext>
            </a:extLst>
          </p:cNvPr>
          <p:cNvGrpSpPr/>
          <p:nvPr/>
        </p:nvGrpSpPr>
        <p:grpSpPr>
          <a:xfrm>
            <a:off x="4416807" y="3289885"/>
            <a:ext cx="1290521" cy="554761"/>
            <a:chOff x="462455" y="4688189"/>
            <a:chExt cx="1311770" cy="756170"/>
          </a:xfrm>
        </p:grpSpPr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E261AF0E-49B8-F04B-BDC4-37C51279E2EA}"/>
                </a:ext>
              </a:extLst>
            </p:cNvPr>
            <p:cNvSpPr/>
            <p:nvPr/>
          </p:nvSpPr>
          <p:spPr>
            <a:xfrm>
              <a:off x="462455" y="4688189"/>
              <a:ext cx="662152" cy="756170"/>
            </a:xfrm>
            <a:custGeom>
              <a:avLst/>
              <a:gdLst>
                <a:gd name="connsiteX0" fmla="*/ 0 w 662152"/>
                <a:gd name="connsiteY0" fmla="*/ 756170 h 756170"/>
                <a:gd name="connsiteX1" fmla="*/ 220717 w 662152"/>
                <a:gd name="connsiteY1" fmla="*/ 682597 h 756170"/>
                <a:gd name="connsiteX2" fmla="*/ 367862 w 662152"/>
                <a:gd name="connsiteY2" fmla="*/ 556473 h 756170"/>
                <a:gd name="connsiteX3" fmla="*/ 462455 w 662152"/>
                <a:gd name="connsiteY3" fmla="*/ 388308 h 756170"/>
                <a:gd name="connsiteX4" fmla="*/ 525517 w 662152"/>
                <a:gd name="connsiteY4" fmla="*/ 209632 h 756170"/>
                <a:gd name="connsiteX5" fmla="*/ 578069 w 662152"/>
                <a:gd name="connsiteY5" fmla="*/ 51977 h 756170"/>
                <a:gd name="connsiteX6" fmla="*/ 662152 w 662152"/>
                <a:gd name="connsiteY6" fmla="*/ 9935 h 75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152" h="756170">
                  <a:moveTo>
                    <a:pt x="0" y="756170"/>
                  </a:moveTo>
                  <a:cubicBezTo>
                    <a:pt x="79703" y="736025"/>
                    <a:pt x="159407" y="715880"/>
                    <a:pt x="220717" y="682597"/>
                  </a:cubicBezTo>
                  <a:cubicBezTo>
                    <a:pt x="282027" y="649314"/>
                    <a:pt x="327572" y="605521"/>
                    <a:pt x="367862" y="556473"/>
                  </a:cubicBezTo>
                  <a:cubicBezTo>
                    <a:pt x="408152" y="507425"/>
                    <a:pt x="436179" y="446115"/>
                    <a:pt x="462455" y="388308"/>
                  </a:cubicBezTo>
                  <a:cubicBezTo>
                    <a:pt x="488731" y="330501"/>
                    <a:pt x="506248" y="265687"/>
                    <a:pt x="525517" y="209632"/>
                  </a:cubicBezTo>
                  <a:cubicBezTo>
                    <a:pt x="544786" y="153577"/>
                    <a:pt x="555297" y="85260"/>
                    <a:pt x="578069" y="51977"/>
                  </a:cubicBezTo>
                  <a:cubicBezTo>
                    <a:pt x="600842" y="18694"/>
                    <a:pt x="627118" y="-18093"/>
                    <a:pt x="662152" y="9935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81186C4E-9060-1E43-9C98-4457F1A2DFFC}"/>
                </a:ext>
              </a:extLst>
            </p:cNvPr>
            <p:cNvSpPr/>
            <p:nvPr/>
          </p:nvSpPr>
          <p:spPr>
            <a:xfrm flipH="1">
              <a:off x="1112096" y="4688189"/>
              <a:ext cx="662129" cy="756162"/>
            </a:xfrm>
            <a:custGeom>
              <a:avLst/>
              <a:gdLst>
                <a:gd name="connsiteX0" fmla="*/ 0 w 662152"/>
                <a:gd name="connsiteY0" fmla="*/ 756170 h 756170"/>
                <a:gd name="connsiteX1" fmla="*/ 220717 w 662152"/>
                <a:gd name="connsiteY1" fmla="*/ 682597 h 756170"/>
                <a:gd name="connsiteX2" fmla="*/ 367862 w 662152"/>
                <a:gd name="connsiteY2" fmla="*/ 556473 h 756170"/>
                <a:gd name="connsiteX3" fmla="*/ 462455 w 662152"/>
                <a:gd name="connsiteY3" fmla="*/ 388308 h 756170"/>
                <a:gd name="connsiteX4" fmla="*/ 525517 w 662152"/>
                <a:gd name="connsiteY4" fmla="*/ 209632 h 756170"/>
                <a:gd name="connsiteX5" fmla="*/ 578069 w 662152"/>
                <a:gd name="connsiteY5" fmla="*/ 51977 h 756170"/>
                <a:gd name="connsiteX6" fmla="*/ 662152 w 662152"/>
                <a:gd name="connsiteY6" fmla="*/ 9935 h 75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152" h="756170">
                  <a:moveTo>
                    <a:pt x="0" y="756170"/>
                  </a:moveTo>
                  <a:cubicBezTo>
                    <a:pt x="79703" y="736025"/>
                    <a:pt x="159407" y="715880"/>
                    <a:pt x="220717" y="682597"/>
                  </a:cubicBezTo>
                  <a:cubicBezTo>
                    <a:pt x="282027" y="649314"/>
                    <a:pt x="327572" y="605521"/>
                    <a:pt x="367862" y="556473"/>
                  </a:cubicBezTo>
                  <a:cubicBezTo>
                    <a:pt x="408152" y="507425"/>
                    <a:pt x="436179" y="446115"/>
                    <a:pt x="462455" y="388308"/>
                  </a:cubicBezTo>
                  <a:cubicBezTo>
                    <a:pt x="488731" y="330501"/>
                    <a:pt x="506248" y="265687"/>
                    <a:pt x="525517" y="209632"/>
                  </a:cubicBezTo>
                  <a:cubicBezTo>
                    <a:pt x="544786" y="153577"/>
                    <a:pt x="555297" y="85260"/>
                    <a:pt x="578069" y="51977"/>
                  </a:cubicBezTo>
                  <a:cubicBezTo>
                    <a:pt x="600842" y="18694"/>
                    <a:pt x="627118" y="-18093"/>
                    <a:pt x="662152" y="9935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AB33362-9FAD-DE4A-A5F1-880CEF5B5B11}"/>
              </a:ext>
            </a:extLst>
          </p:cNvPr>
          <p:cNvCxnSpPr>
            <a:cxnSpLocks/>
          </p:cNvCxnSpPr>
          <p:nvPr/>
        </p:nvCxnSpPr>
        <p:spPr>
          <a:xfrm flipV="1">
            <a:off x="4195218" y="4471929"/>
            <a:ext cx="2549769" cy="1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F0B3B4E5-33AB-D841-A11E-8FA898A0FC19}"/>
              </a:ext>
            </a:extLst>
          </p:cNvPr>
          <p:cNvSpPr/>
          <p:nvPr/>
        </p:nvSpPr>
        <p:spPr>
          <a:xfrm>
            <a:off x="5540604" y="4228081"/>
            <a:ext cx="832338" cy="246184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5F6061"/>
              </a:buClr>
              <a:buSzPts val="3600"/>
            </a:pPr>
            <a:r>
              <a:rPr lang="en-US" sz="120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T3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E0124A4-B55D-144D-B8FA-1464D86D972D}"/>
              </a:ext>
            </a:extLst>
          </p:cNvPr>
          <p:cNvGrpSpPr/>
          <p:nvPr/>
        </p:nvGrpSpPr>
        <p:grpSpPr>
          <a:xfrm>
            <a:off x="5532419" y="3916060"/>
            <a:ext cx="832339" cy="554761"/>
            <a:chOff x="462455" y="4688189"/>
            <a:chExt cx="1311770" cy="756170"/>
          </a:xfrm>
        </p:grpSpPr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4D293542-BE73-DD44-AA92-C98BF572C4A1}"/>
                </a:ext>
              </a:extLst>
            </p:cNvPr>
            <p:cNvSpPr/>
            <p:nvPr/>
          </p:nvSpPr>
          <p:spPr>
            <a:xfrm>
              <a:off x="462455" y="4688189"/>
              <a:ext cx="662152" cy="756170"/>
            </a:xfrm>
            <a:custGeom>
              <a:avLst/>
              <a:gdLst>
                <a:gd name="connsiteX0" fmla="*/ 0 w 662152"/>
                <a:gd name="connsiteY0" fmla="*/ 756170 h 756170"/>
                <a:gd name="connsiteX1" fmla="*/ 220717 w 662152"/>
                <a:gd name="connsiteY1" fmla="*/ 682597 h 756170"/>
                <a:gd name="connsiteX2" fmla="*/ 367862 w 662152"/>
                <a:gd name="connsiteY2" fmla="*/ 556473 h 756170"/>
                <a:gd name="connsiteX3" fmla="*/ 462455 w 662152"/>
                <a:gd name="connsiteY3" fmla="*/ 388308 h 756170"/>
                <a:gd name="connsiteX4" fmla="*/ 525517 w 662152"/>
                <a:gd name="connsiteY4" fmla="*/ 209632 h 756170"/>
                <a:gd name="connsiteX5" fmla="*/ 578069 w 662152"/>
                <a:gd name="connsiteY5" fmla="*/ 51977 h 756170"/>
                <a:gd name="connsiteX6" fmla="*/ 662152 w 662152"/>
                <a:gd name="connsiteY6" fmla="*/ 9935 h 75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152" h="756170">
                  <a:moveTo>
                    <a:pt x="0" y="756170"/>
                  </a:moveTo>
                  <a:cubicBezTo>
                    <a:pt x="79703" y="736025"/>
                    <a:pt x="159407" y="715880"/>
                    <a:pt x="220717" y="682597"/>
                  </a:cubicBezTo>
                  <a:cubicBezTo>
                    <a:pt x="282027" y="649314"/>
                    <a:pt x="327572" y="605521"/>
                    <a:pt x="367862" y="556473"/>
                  </a:cubicBezTo>
                  <a:cubicBezTo>
                    <a:pt x="408152" y="507425"/>
                    <a:pt x="436179" y="446115"/>
                    <a:pt x="462455" y="388308"/>
                  </a:cubicBezTo>
                  <a:cubicBezTo>
                    <a:pt x="488731" y="330501"/>
                    <a:pt x="506248" y="265687"/>
                    <a:pt x="525517" y="209632"/>
                  </a:cubicBezTo>
                  <a:cubicBezTo>
                    <a:pt x="544786" y="153577"/>
                    <a:pt x="555297" y="85260"/>
                    <a:pt x="578069" y="51977"/>
                  </a:cubicBezTo>
                  <a:cubicBezTo>
                    <a:pt x="600842" y="18694"/>
                    <a:pt x="627118" y="-18093"/>
                    <a:pt x="662152" y="9935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508A410B-3F98-BE43-B6F6-B2DFBEEF4B2D}"/>
                </a:ext>
              </a:extLst>
            </p:cNvPr>
            <p:cNvSpPr/>
            <p:nvPr/>
          </p:nvSpPr>
          <p:spPr>
            <a:xfrm flipH="1">
              <a:off x="1112096" y="4688189"/>
              <a:ext cx="662129" cy="756162"/>
            </a:xfrm>
            <a:custGeom>
              <a:avLst/>
              <a:gdLst>
                <a:gd name="connsiteX0" fmla="*/ 0 w 662152"/>
                <a:gd name="connsiteY0" fmla="*/ 756170 h 756170"/>
                <a:gd name="connsiteX1" fmla="*/ 220717 w 662152"/>
                <a:gd name="connsiteY1" fmla="*/ 682597 h 756170"/>
                <a:gd name="connsiteX2" fmla="*/ 367862 w 662152"/>
                <a:gd name="connsiteY2" fmla="*/ 556473 h 756170"/>
                <a:gd name="connsiteX3" fmla="*/ 462455 w 662152"/>
                <a:gd name="connsiteY3" fmla="*/ 388308 h 756170"/>
                <a:gd name="connsiteX4" fmla="*/ 525517 w 662152"/>
                <a:gd name="connsiteY4" fmla="*/ 209632 h 756170"/>
                <a:gd name="connsiteX5" fmla="*/ 578069 w 662152"/>
                <a:gd name="connsiteY5" fmla="*/ 51977 h 756170"/>
                <a:gd name="connsiteX6" fmla="*/ 662152 w 662152"/>
                <a:gd name="connsiteY6" fmla="*/ 9935 h 75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152" h="756170">
                  <a:moveTo>
                    <a:pt x="0" y="756170"/>
                  </a:moveTo>
                  <a:cubicBezTo>
                    <a:pt x="79703" y="736025"/>
                    <a:pt x="159407" y="715880"/>
                    <a:pt x="220717" y="682597"/>
                  </a:cubicBezTo>
                  <a:cubicBezTo>
                    <a:pt x="282027" y="649314"/>
                    <a:pt x="327572" y="605521"/>
                    <a:pt x="367862" y="556473"/>
                  </a:cubicBezTo>
                  <a:cubicBezTo>
                    <a:pt x="408152" y="507425"/>
                    <a:pt x="436179" y="446115"/>
                    <a:pt x="462455" y="388308"/>
                  </a:cubicBezTo>
                  <a:cubicBezTo>
                    <a:pt x="488731" y="330501"/>
                    <a:pt x="506248" y="265687"/>
                    <a:pt x="525517" y="209632"/>
                  </a:cubicBezTo>
                  <a:cubicBezTo>
                    <a:pt x="544786" y="153577"/>
                    <a:pt x="555297" y="85260"/>
                    <a:pt x="578069" y="51977"/>
                  </a:cubicBezTo>
                  <a:cubicBezTo>
                    <a:pt x="600842" y="18694"/>
                    <a:pt x="627118" y="-18093"/>
                    <a:pt x="662152" y="9935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9B01789-209C-3F42-8D89-258D11F499BE}"/>
              </a:ext>
            </a:extLst>
          </p:cNvPr>
          <p:cNvCxnSpPr>
            <a:cxnSpLocks/>
          </p:cNvCxnSpPr>
          <p:nvPr/>
        </p:nvCxnSpPr>
        <p:spPr>
          <a:xfrm flipV="1">
            <a:off x="4184608" y="2208141"/>
            <a:ext cx="2549769" cy="1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7A6F5548-01F9-D449-BC5F-E99A28D1E5D4}"/>
              </a:ext>
            </a:extLst>
          </p:cNvPr>
          <p:cNvSpPr/>
          <p:nvPr/>
        </p:nvSpPr>
        <p:spPr>
          <a:xfrm>
            <a:off x="5130194" y="1962002"/>
            <a:ext cx="832338" cy="246184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5F6061"/>
              </a:buClr>
              <a:buSzPts val="3600"/>
            </a:pPr>
            <a:r>
              <a:rPr lang="en-US" sz="120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UTC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2D22331-2B9B-8349-960C-F9C77DFF3D82}"/>
              </a:ext>
            </a:extLst>
          </p:cNvPr>
          <p:cNvGrpSpPr/>
          <p:nvPr/>
        </p:nvGrpSpPr>
        <p:grpSpPr>
          <a:xfrm>
            <a:off x="5122009" y="1649981"/>
            <a:ext cx="832339" cy="554761"/>
            <a:chOff x="462455" y="4688189"/>
            <a:chExt cx="1311770" cy="756170"/>
          </a:xfrm>
        </p:grpSpPr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6DFD3C39-C893-0941-A644-C4E10EC56D53}"/>
                </a:ext>
              </a:extLst>
            </p:cNvPr>
            <p:cNvSpPr/>
            <p:nvPr/>
          </p:nvSpPr>
          <p:spPr>
            <a:xfrm>
              <a:off x="462455" y="4688189"/>
              <a:ext cx="662152" cy="756170"/>
            </a:xfrm>
            <a:custGeom>
              <a:avLst/>
              <a:gdLst>
                <a:gd name="connsiteX0" fmla="*/ 0 w 662152"/>
                <a:gd name="connsiteY0" fmla="*/ 756170 h 756170"/>
                <a:gd name="connsiteX1" fmla="*/ 220717 w 662152"/>
                <a:gd name="connsiteY1" fmla="*/ 682597 h 756170"/>
                <a:gd name="connsiteX2" fmla="*/ 367862 w 662152"/>
                <a:gd name="connsiteY2" fmla="*/ 556473 h 756170"/>
                <a:gd name="connsiteX3" fmla="*/ 462455 w 662152"/>
                <a:gd name="connsiteY3" fmla="*/ 388308 h 756170"/>
                <a:gd name="connsiteX4" fmla="*/ 525517 w 662152"/>
                <a:gd name="connsiteY4" fmla="*/ 209632 h 756170"/>
                <a:gd name="connsiteX5" fmla="*/ 578069 w 662152"/>
                <a:gd name="connsiteY5" fmla="*/ 51977 h 756170"/>
                <a:gd name="connsiteX6" fmla="*/ 662152 w 662152"/>
                <a:gd name="connsiteY6" fmla="*/ 9935 h 75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152" h="756170">
                  <a:moveTo>
                    <a:pt x="0" y="756170"/>
                  </a:moveTo>
                  <a:cubicBezTo>
                    <a:pt x="79703" y="736025"/>
                    <a:pt x="159407" y="715880"/>
                    <a:pt x="220717" y="682597"/>
                  </a:cubicBezTo>
                  <a:cubicBezTo>
                    <a:pt x="282027" y="649314"/>
                    <a:pt x="327572" y="605521"/>
                    <a:pt x="367862" y="556473"/>
                  </a:cubicBezTo>
                  <a:cubicBezTo>
                    <a:pt x="408152" y="507425"/>
                    <a:pt x="436179" y="446115"/>
                    <a:pt x="462455" y="388308"/>
                  </a:cubicBezTo>
                  <a:cubicBezTo>
                    <a:pt x="488731" y="330501"/>
                    <a:pt x="506248" y="265687"/>
                    <a:pt x="525517" y="209632"/>
                  </a:cubicBezTo>
                  <a:cubicBezTo>
                    <a:pt x="544786" y="153577"/>
                    <a:pt x="555297" y="85260"/>
                    <a:pt x="578069" y="51977"/>
                  </a:cubicBezTo>
                  <a:cubicBezTo>
                    <a:pt x="600842" y="18694"/>
                    <a:pt x="627118" y="-18093"/>
                    <a:pt x="662152" y="9935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12FE7D01-8463-D14B-A909-0030BF99B37D}"/>
                </a:ext>
              </a:extLst>
            </p:cNvPr>
            <p:cNvSpPr/>
            <p:nvPr/>
          </p:nvSpPr>
          <p:spPr>
            <a:xfrm flipH="1">
              <a:off x="1112096" y="4688189"/>
              <a:ext cx="662129" cy="756162"/>
            </a:xfrm>
            <a:custGeom>
              <a:avLst/>
              <a:gdLst>
                <a:gd name="connsiteX0" fmla="*/ 0 w 662152"/>
                <a:gd name="connsiteY0" fmla="*/ 756170 h 756170"/>
                <a:gd name="connsiteX1" fmla="*/ 220717 w 662152"/>
                <a:gd name="connsiteY1" fmla="*/ 682597 h 756170"/>
                <a:gd name="connsiteX2" fmla="*/ 367862 w 662152"/>
                <a:gd name="connsiteY2" fmla="*/ 556473 h 756170"/>
                <a:gd name="connsiteX3" fmla="*/ 462455 w 662152"/>
                <a:gd name="connsiteY3" fmla="*/ 388308 h 756170"/>
                <a:gd name="connsiteX4" fmla="*/ 525517 w 662152"/>
                <a:gd name="connsiteY4" fmla="*/ 209632 h 756170"/>
                <a:gd name="connsiteX5" fmla="*/ 578069 w 662152"/>
                <a:gd name="connsiteY5" fmla="*/ 51977 h 756170"/>
                <a:gd name="connsiteX6" fmla="*/ 662152 w 662152"/>
                <a:gd name="connsiteY6" fmla="*/ 9935 h 75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152" h="756170">
                  <a:moveTo>
                    <a:pt x="0" y="756170"/>
                  </a:moveTo>
                  <a:cubicBezTo>
                    <a:pt x="79703" y="736025"/>
                    <a:pt x="159407" y="715880"/>
                    <a:pt x="220717" y="682597"/>
                  </a:cubicBezTo>
                  <a:cubicBezTo>
                    <a:pt x="282027" y="649314"/>
                    <a:pt x="327572" y="605521"/>
                    <a:pt x="367862" y="556473"/>
                  </a:cubicBezTo>
                  <a:cubicBezTo>
                    <a:pt x="408152" y="507425"/>
                    <a:pt x="436179" y="446115"/>
                    <a:pt x="462455" y="388308"/>
                  </a:cubicBezTo>
                  <a:cubicBezTo>
                    <a:pt x="488731" y="330501"/>
                    <a:pt x="506248" y="265687"/>
                    <a:pt x="525517" y="209632"/>
                  </a:cubicBezTo>
                  <a:cubicBezTo>
                    <a:pt x="544786" y="153577"/>
                    <a:pt x="555297" y="85260"/>
                    <a:pt x="578069" y="51977"/>
                  </a:cubicBezTo>
                  <a:cubicBezTo>
                    <a:pt x="600842" y="18694"/>
                    <a:pt x="627118" y="-18093"/>
                    <a:pt x="662152" y="9935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64FA81F-7D4A-5641-B673-07FBC2C63F4E}"/>
              </a:ext>
            </a:extLst>
          </p:cNvPr>
          <p:cNvCxnSpPr>
            <a:cxnSpLocks/>
          </p:cNvCxnSpPr>
          <p:nvPr/>
        </p:nvCxnSpPr>
        <p:spPr>
          <a:xfrm flipV="1">
            <a:off x="4184608" y="5100035"/>
            <a:ext cx="2549769" cy="1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3745AA1-B9A1-AC43-8891-59723C0367FF}"/>
              </a:ext>
            </a:extLst>
          </p:cNvPr>
          <p:cNvGrpSpPr/>
          <p:nvPr/>
        </p:nvGrpSpPr>
        <p:grpSpPr>
          <a:xfrm>
            <a:off x="4697656" y="4548966"/>
            <a:ext cx="1192142" cy="554761"/>
            <a:chOff x="462455" y="4688189"/>
            <a:chExt cx="1311770" cy="756170"/>
          </a:xfrm>
        </p:grpSpPr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B74445D2-4687-E84E-ADD8-04B982500466}"/>
                </a:ext>
              </a:extLst>
            </p:cNvPr>
            <p:cNvSpPr/>
            <p:nvPr/>
          </p:nvSpPr>
          <p:spPr>
            <a:xfrm>
              <a:off x="462455" y="4688189"/>
              <a:ext cx="662152" cy="756170"/>
            </a:xfrm>
            <a:custGeom>
              <a:avLst/>
              <a:gdLst>
                <a:gd name="connsiteX0" fmla="*/ 0 w 662152"/>
                <a:gd name="connsiteY0" fmla="*/ 756170 h 756170"/>
                <a:gd name="connsiteX1" fmla="*/ 220717 w 662152"/>
                <a:gd name="connsiteY1" fmla="*/ 682597 h 756170"/>
                <a:gd name="connsiteX2" fmla="*/ 367862 w 662152"/>
                <a:gd name="connsiteY2" fmla="*/ 556473 h 756170"/>
                <a:gd name="connsiteX3" fmla="*/ 462455 w 662152"/>
                <a:gd name="connsiteY3" fmla="*/ 388308 h 756170"/>
                <a:gd name="connsiteX4" fmla="*/ 525517 w 662152"/>
                <a:gd name="connsiteY4" fmla="*/ 209632 h 756170"/>
                <a:gd name="connsiteX5" fmla="*/ 578069 w 662152"/>
                <a:gd name="connsiteY5" fmla="*/ 51977 h 756170"/>
                <a:gd name="connsiteX6" fmla="*/ 662152 w 662152"/>
                <a:gd name="connsiteY6" fmla="*/ 9935 h 75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152" h="756170">
                  <a:moveTo>
                    <a:pt x="0" y="756170"/>
                  </a:moveTo>
                  <a:cubicBezTo>
                    <a:pt x="79703" y="736025"/>
                    <a:pt x="159407" y="715880"/>
                    <a:pt x="220717" y="682597"/>
                  </a:cubicBezTo>
                  <a:cubicBezTo>
                    <a:pt x="282027" y="649314"/>
                    <a:pt x="327572" y="605521"/>
                    <a:pt x="367862" y="556473"/>
                  </a:cubicBezTo>
                  <a:cubicBezTo>
                    <a:pt x="408152" y="507425"/>
                    <a:pt x="436179" y="446115"/>
                    <a:pt x="462455" y="388308"/>
                  </a:cubicBezTo>
                  <a:cubicBezTo>
                    <a:pt x="488731" y="330501"/>
                    <a:pt x="506248" y="265687"/>
                    <a:pt x="525517" y="209632"/>
                  </a:cubicBezTo>
                  <a:cubicBezTo>
                    <a:pt x="544786" y="153577"/>
                    <a:pt x="555297" y="85260"/>
                    <a:pt x="578069" y="51977"/>
                  </a:cubicBezTo>
                  <a:cubicBezTo>
                    <a:pt x="600842" y="18694"/>
                    <a:pt x="627118" y="-18093"/>
                    <a:pt x="662152" y="9935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E237A033-A87F-8E4F-8F7B-88088355D35F}"/>
                </a:ext>
              </a:extLst>
            </p:cNvPr>
            <p:cNvSpPr/>
            <p:nvPr/>
          </p:nvSpPr>
          <p:spPr>
            <a:xfrm flipH="1">
              <a:off x="1112096" y="4688189"/>
              <a:ext cx="662129" cy="756162"/>
            </a:xfrm>
            <a:custGeom>
              <a:avLst/>
              <a:gdLst>
                <a:gd name="connsiteX0" fmla="*/ 0 w 662152"/>
                <a:gd name="connsiteY0" fmla="*/ 756170 h 756170"/>
                <a:gd name="connsiteX1" fmla="*/ 220717 w 662152"/>
                <a:gd name="connsiteY1" fmla="*/ 682597 h 756170"/>
                <a:gd name="connsiteX2" fmla="*/ 367862 w 662152"/>
                <a:gd name="connsiteY2" fmla="*/ 556473 h 756170"/>
                <a:gd name="connsiteX3" fmla="*/ 462455 w 662152"/>
                <a:gd name="connsiteY3" fmla="*/ 388308 h 756170"/>
                <a:gd name="connsiteX4" fmla="*/ 525517 w 662152"/>
                <a:gd name="connsiteY4" fmla="*/ 209632 h 756170"/>
                <a:gd name="connsiteX5" fmla="*/ 578069 w 662152"/>
                <a:gd name="connsiteY5" fmla="*/ 51977 h 756170"/>
                <a:gd name="connsiteX6" fmla="*/ 662152 w 662152"/>
                <a:gd name="connsiteY6" fmla="*/ 9935 h 75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152" h="756170">
                  <a:moveTo>
                    <a:pt x="0" y="756170"/>
                  </a:moveTo>
                  <a:cubicBezTo>
                    <a:pt x="79703" y="736025"/>
                    <a:pt x="159407" y="715880"/>
                    <a:pt x="220717" y="682597"/>
                  </a:cubicBezTo>
                  <a:cubicBezTo>
                    <a:pt x="282027" y="649314"/>
                    <a:pt x="327572" y="605521"/>
                    <a:pt x="367862" y="556473"/>
                  </a:cubicBezTo>
                  <a:cubicBezTo>
                    <a:pt x="408152" y="507425"/>
                    <a:pt x="436179" y="446115"/>
                    <a:pt x="462455" y="388308"/>
                  </a:cubicBezTo>
                  <a:cubicBezTo>
                    <a:pt x="488731" y="330501"/>
                    <a:pt x="506248" y="265687"/>
                    <a:pt x="525517" y="209632"/>
                  </a:cubicBezTo>
                  <a:cubicBezTo>
                    <a:pt x="544786" y="153577"/>
                    <a:pt x="555297" y="85260"/>
                    <a:pt x="578069" y="51977"/>
                  </a:cubicBezTo>
                  <a:cubicBezTo>
                    <a:pt x="600842" y="18694"/>
                    <a:pt x="627118" y="-18093"/>
                    <a:pt x="662152" y="9935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3CF9C0D-B3BF-214E-A650-88808F0DF0AA}"/>
              </a:ext>
            </a:extLst>
          </p:cNvPr>
          <p:cNvCxnSpPr>
            <a:cxnSpLocks/>
          </p:cNvCxnSpPr>
          <p:nvPr/>
        </p:nvCxnSpPr>
        <p:spPr>
          <a:xfrm flipV="1">
            <a:off x="6871683" y="3210782"/>
            <a:ext cx="2549769" cy="1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B3E11776-B4E9-1448-A90C-F98CE2762249}"/>
              </a:ext>
            </a:extLst>
          </p:cNvPr>
          <p:cNvSpPr/>
          <p:nvPr/>
        </p:nvSpPr>
        <p:spPr>
          <a:xfrm>
            <a:off x="8069775" y="2964597"/>
            <a:ext cx="832338" cy="246184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5F6061"/>
              </a:buClr>
              <a:buSzPts val="3600"/>
            </a:pPr>
            <a:r>
              <a:rPr lang="en-US" sz="120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T1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FF79692-9786-9A4B-8EEF-A6C69A41F161}"/>
              </a:ext>
            </a:extLst>
          </p:cNvPr>
          <p:cNvCxnSpPr>
            <a:cxnSpLocks/>
          </p:cNvCxnSpPr>
          <p:nvPr/>
        </p:nvCxnSpPr>
        <p:spPr>
          <a:xfrm>
            <a:off x="8222829" y="1679330"/>
            <a:ext cx="0" cy="3485918"/>
          </a:xfrm>
          <a:prstGeom prst="line">
            <a:avLst/>
          </a:prstGeom>
          <a:ln w="190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E6329D2-FDBB-5F47-A56A-B0DD57B9A8D2}"/>
              </a:ext>
            </a:extLst>
          </p:cNvPr>
          <p:cNvGrpSpPr/>
          <p:nvPr/>
        </p:nvGrpSpPr>
        <p:grpSpPr>
          <a:xfrm>
            <a:off x="8061590" y="2652576"/>
            <a:ext cx="832339" cy="554761"/>
            <a:chOff x="462455" y="4688189"/>
            <a:chExt cx="1311770" cy="756170"/>
          </a:xfrm>
        </p:grpSpPr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2B748DE3-3B3E-2846-9B51-360B26889B03}"/>
                </a:ext>
              </a:extLst>
            </p:cNvPr>
            <p:cNvSpPr/>
            <p:nvPr/>
          </p:nvSpPr>
          <p:spPr>
            <a:xfrm>
              <a:off x="462455" y="4688189"/>
              <a:ext cx="662152" cy="756170"/>
            </a:xfrm>
            <a:custGeom>
              <a:avLst/>
              <a:gdLst>
                <a:gd name="connsiteX0" fmla="*/ 0 w 662152"/>
                <a:gd name="connsiteY0" fmla="*/ 756170 h 756170"/>
                <a:gd name="connsiteX1" fmla="*/ 220717 w 662152"/>
                <a:gd name="connsiteY1" fmla="*/ 682597 h 756170"/>
                <a:gd name="connsiteX2" fmla="*/ 367862 w 662152"/>
                <a:gd name="connsiteY2" fmla="*/ 556473 h 756170"/>
                <a:gd name="connsiteX3" fmla="*/ 462455 w 662152"/>
                <a:gd name="connsiteY3" fmla="*/ 388308 h 756170"/>
                <a:gd name="connsiteX4" fmla="*/ 525517 w 662152"/>
                <a:gd name="connsiteY4" fmla="*/ 209632 h 756170"/>
                <a:gd name="connsiteX5" fmla="*/ 578069 w 662152"/>
                <a:gd name="connsiteY5" fmla="*/ 51977 h 756170"/>
                <a:gd name="connsiteX6" fmla="*/ 662152 w 662152"/>
                <a:gd name="connsiteY6" fmla="*/ 9935 h 75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152" h="756170">
                  <a:moveTo>
                    <a:pt x="0" y="756170"/>
                  </a:moveTo>
                  <a:cubicBezTo>
                    <a:pt x="79703" y="736025"/>
                    <a:pt x="159407" y="715880"/>
                    <a:pt x="220717" y="682597"/>
                  </a:cubicBezTo>
                  <a:cubicBezTo>
                    <a:pt x="282027" y="649314"/>
                    <a:pt x="327572" y="605521"/>
                    <a:pt x="367862" y="556473"/>
                  </a:cubicBezTo>
                  <a:cubicBezTo>
                    <a:pt x="408152" y="507425"/>
                    <a:pt x="436179" y="446115"/>
                    <a:pt x="462455" y="388308"/>
                  </a:cubicBezTo>
                  <a:cubicBezTo>
                    <a:pt x="488731" y="330501"/>
                    <a:pt x="506248" y="265687"/>
                    <a:pt x="525517" y="209632"/>
                  </a:cubicBezTo>
                  <a:cubicBezTo>
                    <a:pt x="544786" y="153577"/>
                    <a:pt x="555297" y="85260"/>
                    <a:pt x="578069" y="51977"/>
                  </a:cubicBezTo>
                  <a:cubicBezTo>
                    <a:pt x="600842" y="18694"/>
                    <a:pt x="627118" y="-18093"/>
                    <a:pt x="662152" y="9935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486769AC-8FD1-BE42-9F95-8137A5E0EDAE}"/>
                </a:ext>
              </a:extLst>
            </p:cNvPr>
            <p:cNvSpPr/>
            <p:nvPr/>
          </p:nvSpPr>
          <p:spPr>
            <a:xfrm flipH="1">
              <a:off x="1112096" y="4688189"/>
              <a:ext cx="662129" cy="756162"/>
            </a:xfrm>
            <a:custGeom>
              <a:avLst/>
              <a:gdLst>
                <a:gd name="connsiteX0" fmla="*/ 0 w 662152"/>
                <a:gd name="connsiteY0" fmla="*/ 756170 h 756170"/>
                <a:gd name="connsiteX1" fmla="*/ 220717 w 662152"/>
                <a:gd name="connsiteY1" fmla="*/ 682597 h 756170"/>
                <a:gd name="connsiteX2" fmla="*/ 367862 w 662152"/>
                <a:gd name="connsiteY2" fmla="*/ 556473 h 756170"/>
                <a:gd name="connsiteX3" fmla="*/ 462455 w 662152"/>
                <a:gd name="connsiteY3" fmla="*/ 388308 h 756170"/>
                <a:gd name="connsiteX4" fmla="*/ 525517 w 662152"/>
                <a:gd name="connsiteY4" fmla="*/ 209632 h 756170"/>
                <a:gd name="connsiteX5" fmla="*/ 578069 w 662152"/>
                <a:gd name="connsiteY5" fmla="*/ 51977 h 756170"/>
                <a:gd name="connsiteX6" fmla="*/ 662152 w 662152"/>
                <a:gd name="connsiteY6" fmla="*/ 9935 h 75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152" h="756170">
                  <a:moveTo>
                    <a:pt x="0" y="756170"/>
                  </a:moveTo>
                  <a:cubicBezTo>
                    <a:pt x="79703" y="736025"/>
                    <a:pt x="159407" y="715880"/>
                    <a:pt x="220717" y="682597"/>
                  </a:cubicBezTo>
                  <a:cubicBezTo>
                    <a:pt x="282027" y="649314"/>
                    <a:pt x="327572" y="605521"/>
                    <a:pt x="367862" y="556473"/>
                  </a:cubicBezTo>
                  <a:cubicBezTo>
                    <a:pt x="408152" y="507425"/>
                    <a:pt x="436179" y="446115"/>
                    <a:pt x="462455" y="388308"/>
                  </a:cubicBezTo>
                  <a:cubicBezTo>
                    <a:pt x="488731" y="330501"/>
                    <a:pt x="506248" y="265687"/>
                    <a:pt x="525517" y="209632"/>
                  </a:cubicBezTo>
                  <a:cubicBezTo>
                    <a:pt x="544786" y="153577"/>
                    <a:pt x="555297" y="85260"/>
                    <a:pt x="578069" y="51977"/>
                  </a:cubicBezTo>
                  <a:cubicBezTo>
                    <a:pt x="600842" y="18694"/>
                    <a:pt x="627118" y="-18093"/>
                    <a:pt x="662152" y="9935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CED1AE7-B071-244C-8864-C9001439D6A8}"/>
              </a:ext>
            </a:extLst>
          </p:cNvPr>
          <p:cNvCxnSpPr>
            <a:cxnSpLocks/>
          </p:cNvCxnSpPr>
          <p:nvPr/>
        </p:nvCxnSpPr>
        <p:spPr>
          <a:xfrm flipV="1">
            <a:off x="6879868" y="3847142"/>
            <a:ext cx="2549769" cy="1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EBEB2C3-633D-9744-B26A-B94CB10E96F9}"/>
              </a:ext>
            </a:extLst>
          </p:cNvPr>
          <p:cNvGrpSpPr/>
          <p:nvPr/>
        </p:nvGrpSpPr>
        <p:grpSpPr>
          <a:xfrm>
            <a:off x="8069775" y="3288936"/>
            <a:ext cx="832339" cy="554761"/>
            <a:chOff x="462455" y="4688189"/>
            <a:chExt cx="1311770" cy="756170"/>
          </a:xfrm>
        </p:grpSpPr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9F35DF6A-A979-CD4F-8167-D6B43A635D59}"/>
                </a:ext>
              </a:extLst>
            </p:cNvPr>
            <p:cNvSpPr/>
            <p:nvPr/>
          </p:nvSpPr>
          <p:spPr>
            <a:xfrm>
              <a:off x="462455" y="4688189"/>
              <a:ext cx="662152" cy="756170"/>
            </a:xfrm>
            <a:custGeom>
              <a:avLst/>
              <a:gdLst>
                <a:gd name="connsiteX0" fmla="*/ 0 w 662152"/>
                <a:gd name="connsiteY0" fmla="*/ 756170 h 756170"/>
                <a:gd name="connsiteX1" fmla="*/ 220717 w 662152"/>
                <a:gd name="connsiteY1" fmla="*/ 682597 h 756170"/>
                <a:gd name="connsiteX2" fmla="*/ 367862 w 662152"/>
                <a:gd name="connsiteY2" fmla="*/ 556473 h 756170"/>
                <a:gd name="connsiteX3" fmla="*/ 462455 w 662152"/>
                <a:gd name="connsiteY3" fmla="*/ 388308 h 756170"/>
                <a:gd name="connsiteX4" fmla="*/ 525517 w 662152"/>
                <a:gd name="connsiteY4" fmla="*/ 209632 h 756170"/>
                <a:gd name="connsiteX5" fmla="*/ 578069 w 662152"/>
                <a:gd name="connsiteY5" fmla="*/ 51977 h 756170"/>
                <a:gd name="connsiteX6" fmla="*/ 662152 w 662152"/>
                <a:gd name="connsiteY6" fmla="*/ 9935 h 75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152" h="756170">
                  <a:moveTo>
                    <a:pt x="0" y="756170"/>
                  </a:moveTo>
                  <a:cubicBezTo>
                    <a:pt x="79703" y="736025"/>
                    <a:pt x="159407" y="715880"/>
                    <a:pt x="220717" y="682597"/>
                  </a:cubicBezTo>
                  <a:cubicBezTo>
                    <a:pt x="282027" y="649314"/>
                    <a:pt x="327572" y="605521"/>
                    <a:pt x="367862" y="556473"/>
                  </a:cubicBezTo>
                  <a:cubicBezTo>
                    <a:pt x="408152" y="507425"/>
                    <a:pt x="436179" y="446115"/>
                    <a:pt x="462455" y="388308"/>
                  </a:cubicBezTo>
                  <a:cubicBezTo>
                    <a:pt x="488731" y="330501"/>
                    <a:pt x="506248" y="265687"/>
                    <a:pt x="525517" y="209632"/>
                  </a:cubicBezTo>
                  <a:cubicBezTo>
                    <a:pt x="544786" y="153577"/>
                    <a:pt x="555297" y="85260"/>
                    <a:pt x="578069" y="51977"/>
                  </a:cubicBezTo>
                  <a:cubicBezTo>
                    <a:pt x="600842" y="18694"/>
                    <a:pt x="627118" y="-18093"/>
                    <a:pt x="662152" y="9935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2A614D65-8FEE-8944-B735-114B3936F70B}"/>
                </a:ext>
              </a:extLst>
            </p:cNvPr>
            <p:cNvSpPr/>
            <p:nvPr/>
          </p:nvSpPr>
          <p:spPr>
            <a:xfrm flipH="1">
              <a:off x="1112096" y="4688189"/>
              <a:ext cx="662129" cy="756162"/>
            </a:xfrm>
            <a:custGeom>
              <a:avLst/>
              <a:gdLst>
                <a:gd name="connsiteX0" fmla="*/ 0 w 662152"/>
                <a:gd name="connsiteY0" fmla="*/ 756170 h 756170"/>
                <a:gd name="connsiteX1" fmla="*/ 220717 w 662152"/>
                <a:gd name="connsiteY1" fmla="*/ 682597 h 756170"/>
                <a:gd name="connsiteX2" fmla="*/ 367862 w 662152"/>
                <a:gd name="connsiteY2" fmla="*/ 556473 h 756170"/>
                <a:gd name="connsiteX3" fmla="*/ 462455 w 662152"/>
                <a:gd name="connsiteY3" fmla="*/ 388308 h 756170"/>
                <a:gd name="connsiteX4" fmla="*/ 525517 w 662152"/>
                <a:gd name="connsiteY4" fmla="*/ 209632 h 756170"/>
                <a:gd name="connsiteX5" fmla="*/ 578069 w 662152"/>
                <a:gd name="connsiteY5" fmla="*/ 51977 h 756170"/>
                <a:gd name="connsiteX6" fmla="*/ 662152 w 662152"/>
                <a:gd name="connsiteY6" fmla="*/ 9935 h 75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152" h="756170">
                  <a:moveTo>
                    <a:pt x="0" y="756170"/>
                  </a:moveTo>
                  <a:cubicBezTo>
                    <a:pt x="79703" y="736025"/>
                    <a:pt x="159407" y="715880"/>
                    <a:pt x="220717" y="682597"/>
                  </a:cubicBezTo>
                  <a:cubicBezTo>
                    <a:pt x="282027" y="649314"/>
                    <a:pt x="327572" y="605521"/>
                    <a:pt x="367862" y="556473"/>
                  </a:cubicBezTo>
                  <a:cubicBezTo>
                    <a:pt x="408152" y="507425"/>
                    <a:pt x="436179" y="446115"/>
                    <a:pt x="462455" y="388308"/>
                  </a:cubicBezTo>
                  <a:cubicBezTo>
                    <a:pt x="488731" y="330501"/>
                    <a:pt x="506248" y="265687"/>
                    <a:pt x="525517" y="209632"/>
                  </a:cubicBezTo>
                  <a:cubicBezTo>
                    <a:pt x="544786" y="153577"/>
                    <a:pt x="555297" y="85260"/>
                    <a:pt x="578069" y="51977"/>
                  </a:cubicBezTo>
                  <a:cubicBezTo>
                    <a:pt x="600842" y="18694"/>
                    <a:pt x="627118" y="-18093"/>
                    <a:pt x="662152" y="9935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3A1428D-0782-DA4F-8AE3-6F61EF7FC624}"/>
              </a:ext>
            </a:extLst>
          </p:cNvPr>
          <p:cNvCxnSpPr>
            <a:cxnSpLocks/>
          </p:cNvCxnSpPr>
          <p:nvPr/>
        </p:nvCxnSpPr>
        <p:spPr>
          <a:xfrm flipV="1">
            <a:off x="6879868" y="4480049"/>
            <a:ext cx="2549769" cy="1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A2A6EDB-18F0-0B4E-9996-303CD8F1E134}"/>
              </a:ext>
            </a:extLst>
          </p:cNvPr>
          <p:cNvGrpSpPr/>
          <p:nvPr/>
        </p:nvGrpSpPr>
        <p:grpSpPr>
          <a:xfrm>
            <a:off x="8069775" y="3921843"/>
            <a:ext cx="832339" cy="554761"/>
            <a:chOff x="462455" y="4688189"/>
            <a:chExt cx="1311770" cy="756170"/>
          </a:xfrm>
        </p:grpSpPr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356D0F2B-43BB-D14D-AB54-C702DE8D09BF}"/>
                </a:ext>
              </a:extLst>
            </p:cNvPr>
            <p:cNvSpPr/>
            <p:nvPr/>
          </p:nvSpPr>
          <p:spPr>
            <a:xfrm>
              <a:off x="462455" y="4688189"/>
              <a:ext cx="662152" cy="756170"/>
            </a:xfrm>
            <a:custGeom>
              <a:avLst/>
              <a:gdLst>
                <a:gd name="connsiteX0" fmla="*/ 0 w 662152"/>
                <a:gd name="connsiteY0" fmla="*/ 756170 h 756170"/>
                <a:gd name="connsiteX1" fmla="*/ 220717 w 662152"/>
                <a:gd name="connsiteY1" fmla="*/ 682597 h 756170"/>
                <a:gd name="connsiteX2" fmla="*/ 367862 w 662152"/>
                <a:gd name="connsiteY2" fmla="*/ 556473 h 756170"/>
                <a:gd name="connsiteX3" fmla="*/ 462455 w 662152"/>
                <a:gd name="connsiteY3" fmla="*/ 388308 h 756170"/>
                <a:gd name="connsiteX4" fmla="*/ 525517 w 662152"/>
                <a:gd name="connsiteY4" fmla="*/ 209632 h 756170"/>
                <a:gd name="connsiteX5" fmla="*/ 578069 w 662152"/>
                <a:gd name="connsiteY5" fmla="*/ 51977 h 756170"/>
                <a:gd name="connsiteX6" fmla="*/ 662152 w 662152"/>
                <a:gd name="connsiteY6" fmla="*/ 9935 h 75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152" h="756170">
                  <a:moveTo>
                    <a:pt x="0" y="756170"/>
                  </a:moveTo>
                  <a:cubicBezTo>
                    <a:pt x="79703" y="736025"/>
                    <a:pt x="159407" y="715880"/>
                    <a:pt x="220717" y="682597"/>
                  </a:cubicBezTo>
                  <a:cubicBezTo>
                    <a:pt x="282027" y="649314"/>
                    <a:pt x="327572" y="605521"/>
                    <a:pt x="367862" y="556473"/>
                  </a:cubicBezTo>
                  <a:cubicBezTo>
                    <a:pt x="408152" y="507425"/>
                    <a:pt x="436179" y="446115"/>
                    <a:pt x="462455" y="388308"/>
                  </a:cubicBezTo>
                  <a:cubicBezTo>
                    <a:pt x="488731" y="330501"/>
                    <a:pt x="506248" y="265687"/>
                    <a:pt x="525517" y="209632"/>
                  </a:cubicBezTo>
                  <a:cubicBezTo>
                    <a:pt x="544786" y="153577"/>
                    <a:pt x="555297" y="85260"/>
                    <a:pt x="578069" y="51977"/>
                  </a:cubicBezTo>
                  <a:cubicBezTo>
                    <a:pt x="600842" y="18694"/>
                    <a:pt x="627118" y="-18093"/>
                    <a:pt x="662152" y="9935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C293729E-74FC-9347-8840-0C3B76545607}"/>
                </a:ext>
              </a:extLst>
            </p:cNvPr>
            <p:cNvSpPr/>
            <p:nvPr/>
          </p:nvSpPr>
          <p:spPr>
            <a:xfrm flipH="1">
              <a:off x="1112096" y="4688189"/>
              <a:ext cx="662129" cy="756162"/>
            </a:xfrm>
            <a:custGeom>
              <a:avLst/>
              <a:gdLst>
                <a:gd name="connsiteX0" fmla="*/ 0 w 662152"/>
                <a:gd name="connsiteY0" fmla="*/ 756170 h 756170"/>
                <a:gd name="connsiteX1" fmla="*/ 220717 w 662152"/>
                <a:gd name="connsiteY1" fmla="*/ 682597 h 756170"/>
                <a:gd name="connsiteX2" fmla="*/ 367862 w 662152"/>
                <a:gd name="connsiteY2" fmla="*/ 556473 h 756170"/>
                <a:gd name="connsiteX3" fmla="*/ 462455 w 662152"/>
                <a:gd name="connsiteY3" fmla="*/ 388308 h 756170"/>
                <a:gd name="connsiteX4" fmla="*/ 525517 w 662152"/>
                <a:gd name="connsiteY4" fmla="*/ 209632 h 756170"/>
                <a:gd name="connsiteX5" fmla="*/ 578069 w 662152"/>
                <a:gd name="connsiteY5" fmla="*/ 51977 h 756170"/>
                <a:gd name="connsiteX6" fmla="*/ 662152 w 662152"/>
                <a:gd name="connsiteY6" fmla="*/ 9935 h 75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152" h="756170">
                  <a:moveTo>
                    <a:pt x="0" y="756170"/>
                  </a:moveTo>
                  <a:cubicBezTo>
                    <a:pt x="79703" y="736025"/>
                    <a:pt x="159407" y="715880"/>
                    <a:pt x="220717" y="682597"/>
                  </a:cubicBezTo>
                  <a:cubicBezTo>
                    <a:pt x="282027" y="649314"/>
                    <a:pt x="327572" y="605521"/>
                    <a:pt x="367862" y="556473"/>
                  </a:cubicBezTo>
                  <a:cubicBezTo>
                    <a:pt x="408152" y="507425"/>
                    <a:pt x="436179" y="446115"/>
                    <a:pt x="462455" y="388308"/>
                  </a:cubicBezTo>
                  <a:cubicBezTo>
                    <a:pt x="488731" y="330501"/>
                    <a:pt x="506248" y="265687"/>
                    <a:pt x="525517" y="209632"/>
                  </a:cubicBezTo>
                  <a:cubicBezTo>
                    <a:pt x="544786" y="153577"/>
                    <a:pt x="555297" y="85260"/>
                    <a:pt x="578069" y="51977"/>
                  </a:cubicBezTo>
                  <a:cubicBezTo>
                    <a:pt x="600842" y="18694"/>
                    <a:pt x="627118" y="-18093"/>
                    <a:pt x="662152" y="9935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4863E8F-EEB1-4648-A1B4-5BEE627AD58C}"/>
              </a:ext>
            </a:extLst>
          </p:cNvPr>
          <p:cNvCxnSpPr>
            <a:cxnSpLocks/>
          </p:cNvCxnSpPr>
          <p:nvPr/>
        </p:nvCxnSpPr>
        <p:spPr>
          <a:xfrm flipV="1">
            <a:off x="6869258" y="2216261"/>
            <a:ext cx="2549769" cy="1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E89C05D-C5FE-0C4B-89E7-828B9F42495C}"/>
              </a:ext>
            </a:extLst>
          </p:cNvPr>
          <p:cNvSpPr/>
          <p:nvPr/>
        </p:nvSpPr>
        <p:spPr>
          <a:xfrm>
            <a:off x="7814844" y="1970122"/>
            <a:ext cx="832338" cy="246184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5F6061"/>
              </a:buClr>
              <a:buSzPts val="3600"/>
            </a:pPr>
            <a:r>
              <a:rPr lang="en-US" sz="120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UTC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51514CC-044C-0040-8312-272E1005A740}"/>
              </a:ext>
            </a:extLst>
          </p:cNvPr>
          <p:cNvGrpSpPr/>
          <p:nvPr/>
        </p:nvGrpSpPr>
        <p:grpSpPr>
          <a:xfrm>
            <a:off x="7806659" y="1658101"/>
            <a:ext cx="832339" cy="554761"/>
            <a:chOff x="462455" y="4688189"/>
            <a:chExt cx="1311770" cy="756170"/>
          </a:xfrm>
        </p:grpSpPr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802E74FF-E67E-EC47-81D3-32E107C6615D}"/>
                </a:ext>
              </a:extLst>
            </p:cNvPr>
            <p:cNvSpPr/>
            <p:nvPr/>
          </p:nvSpPr>
          <p:spPr>
            <a:xfrm>
              <a:off x="462455" y="4688189"/>
              <a:ext cx="662152" cy="756170"/>
            </a:xfrm>
            <a:custGeom>
              <a:avLst/>
              <a:gdLst>
                <a:gd name="connsiteX0" fmla="*/ 0 w 662152"/>
                <a:gd name="connsiteY0" fmla="*/ 756170 h 756170"/>
                <a:gd name="connsiteX1" fmla="*/ 220717 w 662152"/>
                <a:gd name="connsiteY1" fmla="*/ 682597 h 756170"/>
                <a:gd name="connsiteX2" fmla="*/ 367862 w 662152"/>
                <a:gd name="connsiteY2" fmla="*/ 556473 h 756170"/>
                <a:gd name="connsiteX3" fmla="*/ 462455 w 662152"/>
                <a:gd name="connsiteY3" fmla="*/ 388308 h 756170"/>
                <a:gd name="connsiteX4" fmla="*/ 525517 w 662152"/>
                <a:gd name="connsiteY4" fmla="*/ 209632 h 756170"/>
                <a:gd name="connsiteX5" fmla="*/ 578069 w 662152"/>
                <a:gd name="connsiteY5" fmla="*/ 51977 h 756170"/>
                <a:gd name="connsiteX6" fmla="*/ 662152 w 662152"/>
                <a:gd name="connsiteY6" fmla="*/ 9935 h 75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152" h="756170">
                  <a:moveTo>
                    <a:pt x="0" y="756170"/>
                  </a:moveTo>
                  <a:cubicBezTo>
                    <a:pt x="79703" y="736025"/>
                    <a:pt x="159407" y="715880"/>
                    <a:pt x="220717" y="682597"/>
                  </a:cubicBezTo>
                  <a:cubicBezTo>
                    <a:pt x="282027" y="649314"/>
                    <a:pt x="327572" y="605521"/>
                    <a:pt x="367862" y="556473"/>
                  </a:cubicBezTo>
                  <a:cubicBezTo>
                    <a:pt x="408152" y="507425"/>
                    <a:pt x="436179" y="446115"/>
                    <a:pt x="462455" y="388308"/>
                  </a:cubicBezTo>
                  <a:cubicBezTo>
                    <a:pt x="488731" y="330501"/>
                    <a:pt x="506248" y="265687"/>
                    <a:pt x="525517" y="209632"/>
                  </a:cubicBezTo>
                  <a:cubicBezTo>
                    <a:pt x="544786" y="153577"/>
                    <a:pt x="555297" y="85260"/>
                    <a:pt x="578069" y="51977"/>
                  </a:cubicBezTo>
                  <a:cubicBezTo>
                    <a:pt x="600842" y="18694"/>
                    <a:pt x="627118" y="-18093"/>
                    <a:pt x="662152" y="9935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66228FF9-A56A-F241-95CE-4815B068720F}"/>
                </a:ext>
              </a:extLst>
            </p:cNvPr>
            <p:cNvSpPr/>
            <p:nvPr/>
          </p:nvSpPr>
          <p:spPr>
            <a:xfrm flipH="1">
              <a:off x="1112096" y="4688189"/>
              <a:ext cx="662129" cy="756162"/>
            </a:xfrm>
            <a:custGeom>
              <a:avLst/>
              <a:gdLst>
                <a:gd name="connsiteX0" fmla="*/ 0 w 662152"/>
                <a:gd name="connsiteY0" fmla="*/ 756170 h 756170"/>
                <a:gd name="connsiteX1" fmla="*/ 220717 w 662152"/>
                <a:gd name="connsiteY1" fmla="*/ 682597 h 756170"/>
                <a:gd name="connsiteX2" fmla="*/ 367862 w 662152"/>
                <a:gd name="connsiteY2" fmla="*/ 556473 h 756170"/>
                <a:gd name="connsiteX3" fmla="*/ 462455 w 662152"/>
                <a:gd name="connsiteY3" fmla="*/ 388308 h 756170"/>
                <a:gd name="connsiteX4" fmla="*/ 525517 w 662152"/>
                <a:gd name="connsiteY4" fmla="*/ 209632 h 756170"/>
                <a:gd name="connsiteX5" fmla="*/ 578069 w 662152"/>
                <a:gd name="connsiteY5" fmla="*/ 51977 h 756170"/>
                <a:gd name="connsiteX6" fmla="*/ 662152 w 662152"/>
                <a:gd name="connsiteY6" fmla="*/ 9935 h 75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152" h="756170">
                  <a:moveTo>
                    <a:pt x="0" y="756170"/>
                  </a:moveTo>
                  <a:cubicBezTo>
                    <a:pt x="79703" y="736025"/>
                    <a:pt x="159407" y="715880"/>
                    <a:pt x="220717" y="682597"/>
                  </a:cubicBezTo>
                  <a:cubicBezTo>
                    <a:pt x="282027" y="649314"/>
                    <a:pt x="327572" y="605521"/>
                    <a:pt x="367862" y="556473"/>
                  </a:cubicBezTo>
                  <a:cubicBezTo>
                    <a:pt x="408152" y="507425"/>
                    <a:pt x="436179" y="446115"/>
                    <a:pt x="462455" y="388308"/>
                  </a:cubicBezTo>
                  <a:cubicBezTo>
                    <a:pt x="488731" y="330501"/>
                    <a:pt x="506248" y="265687"/>
                    <a:pt x="525517" y="209632"/>
                  </a:cubicBezTo>
                  <a:cubicBezTo>
                    <a:pt x="544786" y="153577"/>
                    <a:pt x="555297" y="85260"/>
                    <a:pt x="578069" y="51977"/>
                  </a:cubicBezTo>
                  <a:cubicBezTo>
                    <a:pt x="600842" y="18694"/>
                    <a:pt x="627118" y="-18093"/>
                    <a:pt x="662152" y="9935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C25FCA64-35AF-2D40-A82B-FDA69BDDA38E}"/>
              </a:ext>
            </a:extLst>
          </p:cNvPr>
          <p:cNvCxnSpPr>
            <a:cxnSpLocks/>
          </p:cNvCxnSpPr>
          <p:nvPr/>
        </p:nvCxnSpPr>
        <p:spPr>
          <a:xfrm flipV="1">
            <a:off x="6869258" y="5108155"/>
            <a:ext cx="2549769" cy="1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9E15DE8E-2FE1-8141-954A-AF70F39AD149}"/>
              </a:ext>
            </a:extLst>
          </p:cNvPr>
          <p:cNvGrpSpPr/>
          <p:nvPr/>
        </p:nvGrpSpPr>
        <p:grpSpPr>
          <a:xfrm>
            <a:off x="8059165" y="4549949"/>
            <a:ext cx="832339" cy="554761"/>
            <a:chOff x="462455" y="4688189"/>
            <a:chExt cx="1311770" cy="756170"/>
          </a:xfrm>
        </p:grpSpPr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B39A2B63-9A4D-DA49-8500-666D2FD78A03}"/>
                </a:ext>
              </a:extLst>
            </p:cNvPr>
            <p:cNvSpPr/>
            <p:nvPr/>
          </p:nvSpPr>
          <p:spPr>
            <a:xfrm>
              <a:off x="462455" y="4688189"/>
              <a:ext cx="662152" cy="756170"/>
            </a:xfrm>
            <a:custGeom>
              <a:avLst/>
              <a:gdLst>
                <a:gd name="connsiteX0" fmla="*/ 0 w 662152"/>
                <a:gd name="connsiteY0" fmla="*/ 756170 h 756170"/>
                <a:gd name="connsiteX1" fmla="*/ 220717 w 662152"/>
                <a:gd name="connsiteY1" fmla="*/ 682597 h 756170"/>
                <a:gd name="connsiteX2" fmla="*/ 367862 w 662152"/>
                <a:gd name="connsiteY2" fmla="*/ 556473 h 756170"/>
                <a:gd name="connsiteX3" fmla="*/ 462455 w 662152"/>
                <a:gd name="connsiteY3" fmla="*/ 388308 h 756170"/>
                <a:gd name="connsiteX4" fmla="*/ 525517 w 662152"/>
                <a:gd name="connsiteY4" fmla="*/ 209632 h 756170"/>
                <a:gd name="connsiteX5" fmla="*/ 578069 w 662152"/>
                <a:gd name="connsiteY5" fmla="*/ 51977 h 756170"/>
                <a:gd name="connsiteX6" fmla="*/ 662152 w 662152"/>
                <a:gd name="connsiteY6" fmla="*/ 9935 h 75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152" h="756170">
                  <a:moveTo>
                    <a:pt x="0" y="756170"/>
                  </a:moveTo>
                  <a:cubicBezTo>
                    <a:pt x="79703" y="736025"/>
                    <a:pt x="159407" y="715880"/>
                    <a:pt x="220717" y="682597"/>
                  </a:cubicBezTo>
                  <a:cubicBezTo>
                    <a:pt x="282027" y="649314"/>
                    <a:pt x="327572" y="605521"/>
                    <a:pt x="367862" y="556473"/>
                  </a:cubicBezTo>
                  <a:cubicBezTo>
                    <a:pt x="408152" y="507425"/>
                    <a:pt x="436179" y="446115"/>
                    <a:pt x="462455" y="388308"/>
                  </a:cubicBezTo>
                  <a:cubicBezTo>
                    <a:pt x="488731" y="330501"/>
                    <a:pt x="506248" y="265687"/>
                    <a:pt x="525517" y="209632"/>
                  </a:cubicBezTo>
                  <a:cubicBezTo>
                    <a:pt x="544786" y="153577"/>
                    <a:pt x="555297" y="85260"/>
                    <a:pt x="578069" y="51977"/>
                  </a:cubicBezTo>
                  <a:cubicBezTo>
                    <a:pt x="600842" y="18694"/>
                    <a:pt x="627118" y="-18093"/>
                    <a:pt x="662152" y="9935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C3F45B6F-43BB-F447-BD16-0F522AD20E45}"/>
                </a:ext>
              </a:extLst>
            </p:cNvPr>
            <p:cNvSpPr/>
            <p:nvPr/>
          </p:nvSpPr>
          <p:spPr>
            <a:xfrm flipH="1">
              <a:off x="1112096" y="4688189"/>
              <a:ext cx="662129" cy="756162"/>
            </a:xfrm>
            <a:custGeom>
              <a:avLst/>
              <a:gdLst>
                <a:gd name="connsiteX0" fmla="*/ 0 w 662152"/>
                <a:gd name="connsiteY0" fmla="*/ 756170 h 756170"/>
                <a:gd name="connsiteX1" fmla="*/ 220717 w 662152"/>
                <a:gd name="connsiteY1" fmla="*/ 682597 h 756170"/>
                <a:gd name="connsiteX2" fmla="*/ 367862 w 662152"/>
                <a:gd name="connsiteY2" fmla="*/ 556473 h 756170"/>
                <a:gd name="connsiteX3" fmla="*/ 462455 w 662152"/>
                <a:gd name="connsiteY3" fmla="*/ 388308 h 756170"/>
                <a:gd name="connsiteX4" fmla="*/ 525517 w 662152"/>
                <a:gd name="connsiteY4" fmla="*/ 209632 h 756170"/>
                <a:gd name="connsiteX5" fmla="*/ 578069 w 662152"/>
                <a:gd name="connsiteY5" fmla="*/ 51977 h 756170"/>
                <a:gd name="connsiteX6" fmla="*/ 662152 w 662152"/>
                <a:gd name="connsiteY6" fmla="*/ 9935 h 75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152" h="756170">
                  <a:moveTo>
                    <a:pt x="0" y="756170"/>
                  </a:moveTo>
                  <a:cubicBezTo>
                    <a:pt x="79703" y="736025"/>
                    <a:pt x="159407" y="715880"/>
                    <a:pt x="220717" y="682597"/>
                  </a:cubicBezTo>
                  <a:cubicBezTo>
                    <a:pt x="282027" y="649314"/>
                    <a:pt x="327572" y="605521"/>
                    <a:pt x="367862" y="556473"/>
                  </a:cubicBezTo>
                  <a:cubicBezTo>
                    <a:pt x="408152" y="507425"/>
                    <a:pt x="436179" y="446115"/>
                    <a:pt x="462455" y="388308"/>
                  </a:cubicBezTo>
                  <a:cubicBezTo>
                    <a:pt x="488731" y="330501"/>
                    <a:pt x="506248" y="265687"/>
                    <a:pt x="525517" y="209632"/>
                  </a:cubicBezTo>
                  <a:cubicBezTo>
                    <a:pt x="544786" y="153577"/>
                    <a:pt x="555297" y="85260"/>
                    <a:pt x="578069" y="51977"/>
                  </a:cubicBezTo>
                  <a:cubicBezTo>
                    <a:pt x="600842" y="18694"/>
                    <a:pt x="627118" y="-18093"/>
                    <a:pt x="662152" y="9935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FB3F71AE-476C-CD4F-8FFC-E5622EA6A723}"/>
              </a:ext>
            </a:extLst>
          </p:cNvPr>
          <p:cNvCxnSpPr>
            <a:cxnSpLocks/>
          </p:cNvCxnSpPr>
          <p:nvPr/>
        </p:nvCxnSpPr>
        <p:spPr>
          <a:xfrm flipV="1">
            <a:off x="9553909" y="3199256"/>
            <a:ext cx="2549769" cy="1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7AD93CCD-F135-FE42-ADE8-C73597D8734F}"/>
              </a:ext>
            </a:extLst>
          </p:cNvPr>
          <p:cNvCxnSpPr>
            <a:cxnSpLocks/>
          </p:cNvCxnSpPr>
          <p:nvPr/>
        </p:nvCxnSpPr>
        <p:spPr>
          <a:xfrm>
            <a:off x="10905055" y="1667804"/>
            <a:ext cx="0" cy="3485918"/>
          </a:xfrm>
          <a:prstGeom prst="line">
            <a:avLst/>
          </a:prstGeom>
          <a:ln w="190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53FF4584-590E-AF4C-8F60-976883E557F4}"/>
              </a:ext>
            </a:extLst>
          </p:cNvPr>
          <p:cNvCxnSpPr>
            <a:cxnSpLocks/>
          </p:cNvCxnSpPr>
          <p:nvPr/>
        </p:nvCxnSpPr>
        <p:spPr>
          <a:xfrm flipV="1">
            <a:off x="9562094" y="3835616"/>
            <a:ext cx="2549769" cy="1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470F957A-1496-8A43-BEC1-DDF646848B8E}"/>
              </a:ext>
            </a:extLst>
          </p:cNvPr>
          <p:cNvCxnSpPr>
            <a:cxnSpLocks/>
          </p:cNvCxnSpPr>
          <p:nvPr/>
        </p:nvCxnSpPr>
        <p:spPr>
          <a:xfrm flipV="1">
            <a:off x="9562094" y="4468523"/>
            <a:ext cx="2549769" cy="1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C2978328-B6D4-6943-80C9-EB84DF121035}"/>
              </a:ext>
            </a:extLst>
          </p:cNvPr>
          <p:cNvCxnSpPr>
            <a:cxnSpLocks/>
          </p:cNvCxnSpPr>
          <p:nvPr/>
        </p:nvCxnSpPr>
        <p:spPr>
          <a:xfrm flipV="1">
            <a:off x="9551484" y="2204735"/>
            <a:ext cx="2549769" cy="1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6" name="Rectangle 135">
            <a:extLst>
              <a:ext uri="{FF2B5EF4-FFF2-40B4-BE49-F238E27FC236}">
                <a16:creationId xmlns:a16="http://schemas.microsoft.com/office/drawing/2014/main" id="{61E8FC8D-97F7-C84A-9D37-89FE1543977C}"/>
              </a:ext>
            </a:extLst>
          </p:cNvPr>
          <p:cNvSpPr/>
          <p:nvPr/>
        </p:nvSpPr>
        <p:spPr>
          <a:xfrm>
            <a:off x="10497070" y="1958596"/>
            <a:ext cx="832338" cy="246184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5F6061"/>
              </a:buClr>
              <a:buSzPts val="3600"/>
            </a:pPr>
            <a:r>
              <a:rPr lang="en-US" sz="120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UTC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A8228B9-D443-EC47-AFEE-DF0BD61A9E88}"/>
              </a:ext>
            </a:extLst>
          </p:cNvPr>
          <p:cNvGrpSpPr/>
          <p:nvPr/>
        </p:nvGrpSpPr>
        <p:grpSpPr>
          <a:xfrm>
            <a:off x="10488885" y="1646575"/>
            <a:ext cx="832339" cy="554761"/>
            <a:chOff x="462455" y="4688189"/>
            <a:chExt cx="1311770" cy="756170"/>
          </a:xfrm>
        </p:grpSpPr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94E8F2CE-A09D-DD4A-97EB-BB3B77F7978A}"/>
                </a:ext>
              </a:extLst>
            </p:cNvPr>
            <p:cNvSpPr/>
            <p:nvPr/>
          </p:nvSpPr>
          <p:spPr>
            <a:xfrm>
              <a:off x="462455" y="4688189"/>
              <a:ext cx="662152" cy="756170"/>
            </a:xfrm>
            <a:custGeom>
              <a:avLst/>
              <a:gdLst>
                <a:gd name="connsiteX0" fmla="*/ 0 w 662152"/>
                <a:gd name="connsiteY0" fmla="*/ 756170 h 756170"/>
                <a:gd name="connsiteX1" fmla="*/ 220717 w 662152"/>
                <a:gd name="connsiteY1" fmla="*/ 682597 h 756170"/>
                <a:gd name="connsiteX2" fmla="*/ 367862 w 662152"/>
                <a:gd name="connsiteY2" fmla="*/ 556473 h 756170"/>
                <a:gd name="connsiteX3" fmla="*/ 462455 w 662152"/>
                <a:gd name="connsiteY3" fmla="*/ 388308 h 756170"/>
                <a:gd name="connsiteX4" fmla="*/ 525517 w 662152"/>
                <a:gd name="connsiteY4" fmla="*/ 209632 h 756170"/>
                <a:gd name="connsiteX5" fmla="*/ 578069 w 662152"/>
                <a:gd name="connsiteY5" fmla="*/ 51977 h 756170"/>
                <a:gd name="connsiteX6" fmla="*/ 662152 w 662152"/>
                <a:gd name="connsiteY6" fmla="*/ 9935 h 75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152" h="756170">
                  <a:moveTo>
                    <a:pt x="0" y="756170"/>
                  </a:moveTo>
                  <a:cubicBezTo>
                    <a:pt x="79703" y="736025"/>
                    <a:pt x="159407" y="715880"/>
                    <a:pt x="220717" y="682597"/>
                  </a:cubicBezTo>
                  <a:cubicBezTo>
                    <a:pt x="282027" y="649314"/>
                    <a:pt x="327572" y="605521"/>
                    <a:pt x="367862" y="556473"/>
                  </a:cubicBezTo>
                  <a:cubicBezTo>
                    <a:pt x="408152" y="507425"/>
                    <a:pt x="436179" y="446115"/>
                    <a:pt x="462455" y="388308"/>
                  </a:cubicBezTo>
                  <a:cubicBezTo>
                    <a:pt x="488731" y="330501"/>
                    <a:pt x="506248" y="265687"/>
                    <a:pt x="525517" y="209632"/>
                  </a:cubicBezTo>
                  <a:cubicBezTo>
                    <a:pt x="544786" y="153577"/>
                    <a:pt x="555297" y="85260"/>
                    <a:pt x="578069" y="51977"/>
                  </a:cubicBezTo>
                  <a:cubicBezTo>
                    <a:pt x="600842" y="18694"/>
                    <a:pt x="627118" y="-18093"/>
                    <a:pt x="662152" y="9935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68F5E6AD-7F43-8744-8136-8147767FA45E}"/>
                </a:ext>
              </a:extLst>
            </p:cNvPr>
            <p:cNvSpPr/>
            <p:nvPr/>
          </p:nvSpPr>
          <p:spPr>
            <a:xfrm flipH="1">
              <a:off x="1112096" y="4688189"/>
              <a:ext cx="662129" cy="756162"/>
            </a:xfrm>
            <a:custGeom>
              <a:avLst/>
              <a:gdLst>
                <a:gd name="connsiteX0" fmla="*/ 0 w 662152"/>
                <a:gd name="connsiteY0" fmla="*/ 756170 h 756170"/>
                <a:gd name="connsiteX1" fmla="*/ 220717 w 662152"/>
                <a:gd name="connsiteY1" fmla="*/ 682597 h 756170"/>
                <a:gd name="connsiteX2" fmla="*/ 367862 w 662152"/>
                <a:gd name="connsiteY2" fmla="*/ 556473 h 756170"/>
                <a:gd name="connsiteX3" fmla="*/ 462455 w 662152"/>
                <a:gd name="connsiteY3" fmla="*/ 388308 h 756170"/>
                <a:gd name="connsiteX4" fmla="*/ 525517 w 662152"/>
                <a:gd name="connsiteY4" fmla="*/ 209632 h 756170"/>
                <a:gd name="connsiteX5" fmla="*/ 578069 w 662152"/>
                <a:gd name="connsiteY5" fmla="*/ 51977 h 756170"/>
                <a:gd name="connsiteX6" fmla="*/ 662152 w 662152"/>
                <a:gd name="connsiteY6" fmla="*/ 9935 h 75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152" h="756170">
                  <a:moveTo>
                    <a:pt x="0" y="756170"/>
                  </a:moveTo>
                  <a:cubicBezTo>
                    <a:pt x="79703" y="736025"/>
                    <a:pt x="159407" y="715880"/>
                    <a:pt x="220717" y="682597"/>
                  </a:cubicBezTo>
                  <a:cubicBezTo>
                    <a:pt x="282027" y="649314"/>
                    <a:pt x="327572" y="605521"/>
                    <a:pt x="367862" y="556473"/>
                  </a:cubicBezTo>
                  <a:cubicBezTo>
                    <a:pt x="408152" y="507425"/>
                    <a:pt x="436179" y="446115"/>
                    <a:pt x="462455" y="388308"/>
                  </a:cubicBezTo>
                  <a:cubicBezTo>
                    <a:pt x="488731" y="330501"/>
                    <a:pt x="506248" y="265687"/>
                    <a:pt x="525517" y="209632"/>
                  </a:cubicBezTo>
                  <a:cubicBezTo>
                    <a:pt x="544786" y="153577"/>
                    <a:pt x="555297" y="85260"/>
                    <a:pt x="578069" y="51977"/>
                  </a:cubicBezTo>
                  <a:cubicBezTo>
                    <a:pt x="600842" y="18694"/>
                    <a:pt x="627118" y="-18093"/>
                    <a:pt x="662152" y="9935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FF700B8D-709D-EF42-B539-8D90234B44FE}"/>
              </a:ext>
            </a:extLst>
          </p:cNvPr>
          <p:cNvCxnSpPr>
            <a:cxnSpLocks/>
          </p:cNvCxnSpPr>
          <p:nvPr/>
        </p:nvCxnSpPr>
        <p:spPr>
          <a:xfrm flipV="1">
            <a:off x="9551484" y="5096629"/>
            <a:ext cx="2549769" cy="1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A1B6BF0-E187-7545-AC7C-7BCD27390A54}"/>
              </a:ext>
            </a:extLst>
          </p:cNvPr>
          <p:cNvSpPr/>
          <p:nvPr/>
        </p:nvSpPr>
        <p:spPr>
          <a:xfrm>
            <a:off x="10502214" y="2953072"/>
            <a:ext cx="832338" cy="246184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5F6061"/>
              </a:buClr>
              <a:buSzPts val="3600"/>
            </a:pPr>
            <a:r>
              <a:rPr lang="en-US" sz="120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T1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C83724A1-7793-8148-A180-F3542D71169F}"/>
              </a:ext>
            </a:extLst>
          </p:cNvPr>
          <p:cNvSpPr/>
          <p:nvPr/>
        </p:nvSpPr>
        <p:spPr>
          <a:xfrm>
            <a:off x="10510399" y="3589432"/>
            <a:ext cx="832338" cy="246184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5F6061"/>
              </a:buClr>
              <a:buSzPts val="3600"/>
            </a:pPr>
            <a:r>
              <a:rPr lang="en-US" sz="120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T2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3ACFE324-5E72-2F4A-9CCF-CF89CC4F98BC}"/>
              </a:ext>
            </a:extLst>
          </p:cNvPr>
          <p:cNvSpPr/>
          <p:nvPr/>
        </p:nvSpPr>
        <p:spPr>
          <a:xfrm>
            <a:off x="10510399" y="4222339"/>
            <a:ext cx="832338" cy="246184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5F6061"/>
              </a:buClr>
              <a:buSzPts val="3600"/>
            </a:pPr>
            <a:r>
              <a:rPr lang="en-US" sz="120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T3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9B81C2F1-0774-EA4A-8137-F5DE7EB4DA6E}"/>
              </a:ext>
            </a:extLst>
          </p:cNvPr>
          <p:cNvSpPr/>
          <p:nvPr/>
        </p:nvSpPr>
        <p:spPr>
          <a:xfrm>
            <a:off x="10499789" y="4850445"/>
            <a:ext cx="832338" cy="246184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5F6061"/>
              </a:buClr>
              <a:buSzPts val="3600"/>
            </a:pPr>
            <a:r>
              <a:rPr lang="en-US" sz="120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T4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0C937CA-1F61-FE48-9745-52C9F0A616B1}"/>
              </a:ext>
            </a:extLst>
          </p:cNvPr>
          <p:cNvGrpSpPr/>
          <p:nvPr/>
        </p:nvGrpSpPr>
        <p:grpSpPr>
          <a:xfrm>
            <a:off x="10494029" y="2641051"/>
            <a:ext cx="832339" cy="554761"/>
            <a:chOff x="462455" y="4688189"/>
            <a:chExt cx="1311770" cy="756170"/>
          </a:xfrm>
        </p:grpSpPr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23B524A6-4171-CC46-BB0C-DB686D9EF146}"/>
                </a:ext>
              </a:extLst>
            </p:cNvPr>
            <p:cNvSpPr/>
            <p:nvPr/>
          </p:nvSpPr>
          <p:spPr>
            <a:xfrm>
              <a:off x="462455" y="4688189"/>
              <a:ext cx="662152" cy="756170"/>
            </a:xfrm>
            <a:custGeom>
              <a:avLst/>
              <a:gdLst>
                <a:gd name="connsiteX0" fmla="*/ 0 w 662152"/>
                <a:gd name="connsiteY0" fmla="*/ 756170 h 756170"/>
                <a:gd name="connsiteX1" fmla="*/ 220717 w 662152"/>
                <a:gd name="connsiteY1" fmla="*/ 682597 h 756170"/>
                <a:gd name="connsiteX2" fmla="*/ 367862 w 662152"/>
                <a:gd name="connsiteY2" fmla="*/ 556473 h 756170"/>
                <a:gd name="connsiteX3" fmla="*/ 462455 w 662152"/>
                <a:gd name="connsiteY3" fmla="*/ 388308 h 756170"/>
                <a:gd name="connsiteX4" fmla="*/ 525517 w 662152"/>
                <a:gd name="connsiteY4" fmla="*/ 209632 h 756170"/>
                <a:gd name="connsiteX5" fmla="*/ 578069 w 662152"/>
                <a:gd name="connsiteY5" fmla="*/ 51977 h 756170"/>
                <a:gd name="connsiteX6" fmla="*/ 662152 w 662152"/>
                <a:gd name="connsiteY6" fmla="*/ 9935 h 75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152" h="756170">
                  <a:moveTo>
                    <a:pt x="0" y="756170"/>
                  </a:moveTo>
                  <a:cubicBezTo>
                    <a:pt x="79703" y="736025"/>
                    <a:pt x="159407" y="715880"/>
                    <a:pt x="220717" y="682597"/>
                  </a:cubicBezTo>
                  <a:cubicBezTo>
                    <a:pt x="282027" y="649314"/>
                    <a:pt x="327572" y="605521"/>
                    <a:pt x="367862" y="556473"/>
                  </a:cubicBezTo>
                  <a:cubicBezTo>
                    <a:pt x="408152" y="507425"/>
                    <a:pt x="436179" y="446115"/>
                    <a:pt x="462455" y="388308"/>
                  </a:cubicBezTo>
                  <a:cubicBezTo>
                    <a:pt x="488731" y="330501"/>
                    <a:pt x="506248" y="265687"/>
                    <a:pt x="525517" y="209632"/>
                  </a:cubicBezTo>
                  <a:cubicBezTo>
                    <a:pt x="544786" y="153577"/>
                    <a:pt x="555297" y="85260"/>
                    <a:pt x="578069" y="51977"/>
                  </a:cubicBezTo>
                  <a:cubicBezTo>
                    <a:pt x="600842" y="18694"/>
                    <a:pt x="627118" y="-18093"/>
                    <a:pt x="662152" y="9935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6BBC708B-71EE-B24A-A699-02FFC333CE9A}"/>
                </a:ext>
              </a:extLst>
            </p:cNvPr>
            <p:cNvSpPr/>
            <p:nvPr/>
          </p:nvSpPr>
          <p:spPr>
            <a:xfrm flipH="1">
              <a:off x="1112096" y="4688189"/>
              <a:ext cx="662129" cy="756162"/>
            </a:xfrm>
            <a:custGeom>
              <a:avLst/>
              <a:gdLst>
                <a:gd name="connsiteX0" fmla="*/ 0 w 662152"/>
                <a:gd name="connsiteY0" fmla="*/ 756170 h 756170"/>
                <a:gd name="connsiteX1" fmla="*/ 220717 w 662152"/>
                <a:gd name="connsiteY1" fmla="*/ 682597 h 756170"/>
                <a:gd name="connsiteX2" fmla="*/ 367862 w 662152"/>
                <a:gd name="connsiteY2" fmla="*/ 556473 h 756170"/>
                <a:gd name="connsiteX3" fmla="*/ 462455 w 662152"/>
                <a:gd name="connsiteY3" fmla="*/ 388308 h 756170"/>
                <a:gd name="connsiteX4" fmla="*/ 525517 w 662152"/>
                <a:gd name="connsiteY4" fmla="*/ 209632 h 756170"/>
                <a:gd name="connsiteX5" fmla="*/ 578069 w 662152"/>
                <a:gd name="connsiteY5" fmla="*/ 51977 h 756170"/>
                <a:gd name="connsiteX6" fmla="*/ 662152 w 662152"/>
                <a:gd name="connsiteY6" fmla="*/ 9935 h 75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152" h="756170">
                  <a:moveTo>
                    <a:pt x="0" y="756170"/>
                  </a:moveTo>
                  <a:cubicBezTo>
                    <a:pt x="79703" y="736025"/>
                    <a:pt x="159407" y="715880"/>
                    <a:pt x="220717" y="682597"/>
                  </a:cubicBezTo>
                  <a:cubicBezTo>
                    <a:pt x="282027" y="649314"/>
                    <a:pt x="327572" y="605521"/>
                    <a:pt x="367862" y="556473"/>
                  </a:cubicBezTo>
                  <a:cubicBezTo>
                    <a:pt x="408152" y="507425"/>
                    <a:pt x="436179" y="446115"/>
                    <a:pt x="462455" y="388308"/>
                  </a:cubicBezTo>
                  <a:cubicBezTo>
                    <a:pt x="488731" y="330501"/>
                    <a:pt x="506248" y="265687"/>
                    <a:pt x="525517" y="209632"/>
                  </a:cubicBezTo>
                  <a:cubicBezTo>
                    <a:pt x="544786" y="153577"/>
                    <a:pt x="555297" y="85260"/>
                    <a:pt x="578069" y="51977"/>
                  </a:cubicBezTo>
                  <a:cubicBezTo>
                    <a:pt x="600842" y="18694"/>
                    <a:pt x="627118" y="-18093"/>
                    <a:pt x="662152" y="9935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4754A075-2490-A943-8352-373C9ED71F24}"/>
              </a:ext>
            </a:extLst>
          </p:cNvPr>
          <p:cNvGrpSpPr/>
          <p:nvPr/>
        </p:nvGrpSpPr>
        <p:grpSpPr>
          <a:xfrm>
            <a:off x="10502214" y="3277411"/>
            <a:ext cx="832339" cy="554761"/>
            <a:chOff x="462455" y="4688189"/>
            <a:chExt cx="1311770" cy="756170"/>
          </a:xfrm>
        </p:grpSpPr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9C0107D2-1804-A24A-A883-81BDBE091C1B}"/>
                </a:ext>
              </a:extLst>
            </p:cNvPr>
            <p:cNvSpPr/>
            <p:nvPr/>
          </p:nvSpPr>
          <p:spPr>
            <a:xfrm>
              <a:off x="462455" y="4688189"/>
              <a:ext cx="662152" cy="756170"/>
            </a:xfrm>
            <a:custGeom>
              <a:avLst/>
              <a:gdLst>
                <a:gd name="connsiteX0" fmla="*/ 0 w 662152"/>
                <a:gd name="connsiteY0" fmla="*/ 756170 h 756170"/>
                <a:gd name="connsiteX1" fmla="*/ 220717 w 662152"/>
                <a:gd name="connsiteY1" fmla="*/ 682597 h 756170"/>
                <a:gd name="connsiteX2" fmla="*/ 367862 w 662152"/>
                <a:gd name="connsiteY2" fmla="*/ 556473 h 756170"/>
                <a:gd name="connsiteX3" fmla="*/ 462455 w 662152"/>
                <a:gd name="connsiteY3" fmla="*/ 388308 h 756170"/>
                <a:gd name="connsiteX4" fmla="*/ 525517 w 662152"/>
                <a:gd name="connsiteY4" fmla="*/ 209632 h 756170"/>
                <a:gd name="connsiteX5" fmla="*/ 578069 w 662152"/>
                <a:gd name="connsiteY5" fmla="*/ 51977 h 756170"/>
                <a:gd name="connsiteX6" fmla="*/ 662152 w 662152"/>
                <a:gd name="connsiteY6" fmla="*/ 9935 h 75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152" h="756170">
                  <a:moveTo>
                    <a:pt x="0" y="756170"/>
                  </a:moveTo>
                  <a:cubicBezTo>
                    <a:pt x="79703" y="736025"/>
                    <a:pt x="159407" y="715880"/>
                    <a:pt x="220717" y="682597"/>
                  </a:cubicBezTo>
                  <a:cubicBezTo>
                    <a:pt x="282027" y="649314"/>
                    <a:pt x="327572" y="605521"/>
                    <a:pt x="367862" y="556473"/>
                  </a:cubicBezTo>
                  <a:cubicBezTo>
                    <a:pt x="408152" y="507425"/>
                    <a:pt x="436179" y="446115"/>
                    <a:pt x="462455" y="388308"/>
                  </a:cubicBezTo>
                  <a:cubicBezTo>
                    <a:pt x="488731" y="330501"/>
                    <a:pt x="506248" y="265687"/>
                    <a:pt x="525517" y="209632"/>
                  </a:cubicBezTo>
                  <a:cubicBezTo>
                    <a:pt x="544786" y="153577"/>
                    <a:pt x="555297" y="85260"/>
                    <a:pt x="578069" y="51977"/>
                  </a:cubicBezTo>
                  <a:cubicBezTo>
                    <a:pt x="600842" y="18694"/>
                    <a:pt x="627118" y="-18093"/>
                    <a:pt x="662152" y="9935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507B4BCE-698E-2B4C-8BEB-37B8BD250F64}"/>
                </a:ext>
              </a:extLst>
            </p:cNvPr>
            <p:cNvSpPr/>
            <p:nvPr/>
          </p:nvSpPr>
          <p:spPr>
            <a:xfrm flipH="1">
              <a:off x="1112096" y="4688189"/>
              <a:ext cx="662129" cy="756162"/>
            </a:xfrm>
            <a:custGeom>
              <a:avLst/>
              <a:gdLst>
                <a:gd name="connsiteX0" fmla="*/ 0 w 662152"/>
                <a:gd name="connsiteY0" fmla="*/ 756170 h 756170"/>
                <a:gd name="connsiteX1" fmla="*/ 220717 w 662152"/>
                <a:gd name="connsiteY1" fmla="*/ 682597 h 756170"/>
                <a:gd name="connsiteX2" fmla="*/ 367862 w 662152"/>
                <a:gd name="connsiteY2" fmla="*/ 556473 h 756170"/>
                <a:gd name="connsiteX3" fmla="*/ 462455 w 662152"/>
                <a:gd name="connsiteY3" fmla="*/ 388308 h 756170"/>
                <a:gd name="connsiteX4" fmla="*/ 525517 w 662152"/>
                <a:gd name="connsiteY4" fmla="*/ 209632 h 756170"/>
                <a:gd name="connsiteX5" fmla="*/ 578069 w 662152"/>
                <a:gd name="connsiteY5" fmla="*/ 51977 h 756170"/>
                <a:gd name="connsiteX6" fmla="*/ 662152 w 662152"/>
                <a:gd name="connsiteY6" fmla="*/ 9935 h 75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152" h="756170">
                  <a:moveTo>
                    <a:pt x="0" y="756170"/>
                  </a:moveTo>
                  <a:cubicBezTo>
                    <a:pt x="79703" y="736025"/>
                    <a:pt x="159407" y="715880"/>
                    <a:pt x="220717" y="682597"/>
                  </a:cubicBezTo>
                  <a:cubicBezTo>
                    <a:pt x="282027" y="649314"/>
                    <a:pt x="327572" y="605521"/>
                    <a:pt x="367862" y="556473"/>
                  </a:cubicBezTo>
                  <a:cubicBezTo>
                    <a:pt x="408152" y="507425"/>
                    <a:pt x="436179" y="446115"/>
                    <a:pt x="462455" y="388308"/>
                  </a:cubicBezTo>
                  <a:cubicBezTo>
                    <a:pt x="488731" y="330501"/>
                    <a:pt x="506248" y="265687"/>
                    <a:pt x="525517" y="209632"/>
                  </a:cubicBezTo>
                  <a:cubicBezTo>
                    <a:pt x="544786" y="153577"/>
                    <a:pt x="555297" y="85260"/>
                    <a:pt x="578069" y="51977"/>
                  </a:cubicBezTo>
                  <a:cubicBezTo>
                    <a:pt x="600842" y="18694"/>
                    <a:pt x="627118" y="-18093"/>
                    <a:pt x="662152" y="9935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B1F5BA3-27C8-5747-B609-547B7A1BC5CF}"/>
              </a:ext>
            </a:extLst>
          </p:cNvPr>
          <p:cNvGrpSpPr/>
          <p:nvPr/>
        </p:nvGrpSpPr>
        <p:grpSpPr>
          <a:xfrm>
            <a:off x="10502214" y="3910318"/>
            <a:ext cx="832339" cy="554761"/>
            <a:chOff x="462455" y="4688189"/>
            <a:chExt cx="1311770" cy="756170"/>
          </a:xfrm>
        </p:grpSpPr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EEBB857C-8EBF-D34B-B65A-9B4ED540EAB0}"/>
                </a:ext>
              </a:extLst>
            </p:cNvPr>
            <p:cNvSpPr/>
            <p:nvPr/>
          </p:nvSpPr>
          <p:spPr>
            <a:xfrm>
              <a:off x="462455" y="4688189"/>
              <a:ext cx="662152" cy="756170"/>
            </a:xfrm>
            <a:custGeom>
              <a:avLst/>
              <a:gdLst>
                <a:gd name="connsiteX0" fmla="*/ 0 w 662152"/>
                <a:gd name="connsiteY0" fmla="*/ 756170 h 756170"/>
                <a:gd name="connsiteX1" fmla="*/ 220717 w 662152"/>
                <a:gd name="connsiteY1" fmla="*/ 682597 h 756170"/>
                <a:gd name="connsiteX2" fmla="*/ 367862 w 662152"/>
                <a:gd name="connsiteY2" fmla="*/ 556473 h 756170"/>
                <a:gd name="connsiteX3" fmla="*/ 462455 w 662152"/>
                <a:gd name="connsiteY3" fmla="*/ 388308 h 756170"/>
                <a:gd name="connsiteX4" fmla="*/ 525517 w 662152"/>
                <a:gd name="connsiteY4" fmla="*/ 209632 h 756170"/>
                <a:gd name="connsiteX5" fmla="*/ 578069 w 662152"/>
                <a:gd name="connsiteY5" fmla="*/ 51977 h 756170"/>
                <a:gd name="connsiteX6" fmla="*/ 662152 w 662152"/>
                <a:gd name="connsiteY6" fmla="*/ 9935 h 75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152" h="756170">
                  <a:moveTo>
                    <a:pt x="0" y="756170"/>
                  </a:moveTo>
                  <a:cubicBezTo>
                    <a:pt x="79703" y="736025"/>
                    <a:pt x="159407" y="715880"/>
                    <a:pt x="220717" y="682597"/>
                  </a:cubicBezTo>
                  <a:cubicBezTo>
                    <a:pt x="282027" y="649314"/>
                    <a:pt x="327572" y="605521"/>
                    <a:pt x="367862" y="556473"/>
                  </a:cubicBezTo>
                  <a:cubicBezTo>
                    <a:pt x="408152" y="507425"/>
                    <a:pt x="436179" y="446115"/>
                    <a:pt x="462455" y="388308"/>
                  </a:cubicBezTo>
                  <a:cubicBezTo>
                    <a:pt x="488731" y="330501"/>
                    <a:pt x="506248" y="265687"/>
                    <a:pt x="525517" y="209632"/>
                  </a:cubicBezTo>
                  <a:cubicBezTo>
                    <a:pt x="544786" y="153577"/>
                    <a:pt x="555297" y="85260"/>
                    <a:pt x="578069" y="51977"/>
                  </a:cubicBezTo>
                  <a:cubicBezTo>
                    <a:pt x="600842" y="18694"/>
                    <a:pt x="627118" y="-18093"/>
                    <a:pt x="662152" y="9935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EA41B622-488C-0C42-A6B9-DD4784E3133B}"/>
                </a:ext>
              </a:extLst>
            </p:cNvPr>
            <p:cNvSpPr/>
            <p:nvPr/>
          </p:nvSpPr>
          <p:spPr>
            <a:xfrm flipH="1">
              <a:off x="1112096" y="4688189"/>
              <a:ext cx="662129" cy="756162"/>
            </a:xfrm>
            <a:custGeom>
              <a:avLst/>
              <a:gdLst>
                <a:gd name="connsiteX0" fmla="*/ 0 w 662152"/>
                <a:gd name="connsiteY0" fmla="*/ 756170 h 756170"/>
                <a:gd name="connsiteX1" fmla="*/ 220717 w 662152"/>
                <a:gd name="connsiteY1" fmla="*/ 682597 h 756170"/>
                <a:gd name="connsiteX2" fmla="*/ 367862 w 662152"/>
                <a:gd name="connsiteY2" fmla="*/ 556473 h 756170"/>
                <a:gd name="connsiteX3" fmla="*/ 462455 w 662152"/>
                <a:gd name="connsiteY3" fmla="*/ 388308 h 756170"/>
                <a:gd name="connsiteX4" fmla="*/ 525517 w 662152"/>
                <a:gd name="connsiteY4" fmla="*/ 209632 h 756170"/>
                <a:gd name="connsiteX5" fmla="*/ 578069 w 662152"/>
                <a:gd name="connsiteY5" fmla="*/ 51977 h 756170"/>
                <a:gd name="connsiteX6" fmla="*/ 662152 w 662152"/>
                <a:gd name="connsiteY6" fmla="*/ 9935 h 75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152" h="756170">
                  <a:moveTo>
                    <a:pt x="0" y="756170"/>
                  </a:moveTo>
                  <a:cubicBezTo>
                    <a:pt x="79703" y="736025"/>
                    <a:pt x="159407" y="715880"/>
                    <a:pt x="220717" y="682597"/>
                  </a:cubicBezTo>
                  <a:cubicBezTo>
                    <a:pt x="282027" y="649314"/>
                    <a:pt x="327572" y="605521"/>
                    <a:pt x="367862" y="556473"/>
                  </a:cubicBezTo>
                  <a:cubicBezTo>
                    <a:pt x="408152" y="507425"/>
                    <a:pt x="436179" y="446115"/>
                    <a:pt x="462455" y="388308"/>
                  </a:cubicBezTo>
                  <a:cubicBezTo>
                    <a:pt x="488731" y="330501"/>
                    <a:pt x="506248" y="265687"/>
                    <a:pt x="525517" y="209632"/>
                  </a:cubicBezTo>
                  <a:cubicBezTo>
                    <a:pt x="544786" y="153577"/>
                    <a:pt x="555297" y="85260"/>
                    <a:pt x="578069" y="51977"/>
                  </a:cubicBezTo>
                  <a:cubicBezTo>
                    <a:pt x="600842" y="18694"/>
                    <a:pt x="627118" y="-18093"/>
                    <a:pt x="662152" y="9935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892DC1A-EF78-EF4B-B81B-144EA289A169}"/>
              </a:ext>
            </a:extLst>
          </p:cNvPr>
          <p:cNvGrpSpPr/>
          <p:nvPr/>
        </p:nvGrpSpPr>
        <p:grpSpPr>
          <a:xfrm>
            <a:off x="10491604" y="4538424"/>
            <a:ext cx="832339" cy="554761"/>
            <a:chOff x="462455" y="4688189"/>
            <a:chExt cx="1311770" cy="756170"/>
          </a:xfrm>
        </p:grpSpPr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AC70EB84-36C7-0942-853B-9F02E6CC5663}"/>
                </a:ext>
              </a:extLst>
            </p:cNvPr>
            <p:cNvSpPr/>
            <p:nvPr/>
          </p:nvSpPr>
          <p:spPr>
            <a:xfrm>
              <a:off x="462455" y="4688189"/>
              <a:ext cx="662152" cy="756170"/>
            </a:xfrm>
            <a:custGeom>
              <a:avLst/>
              <a:gdLst>
                <a:gd name="connsiteX0" fmla="*/ 0 w 662152"/>
                <a:gd name="connsiteY0" fmla="*/ 756170 h 756170"/>
                <a:gd name="connsiteX1" fmla="*/ 220717 w 662152"/>
                <a:gd name="connsiteY1" fmla="*/ 682597 h 756170"/>
                <a:gd name="connsiteX2" fmla="*/ 367862 w 662152"/>
                <a:gd name="connsiteY2" fmla="*/ 556473 h 756170"/>
                <a:gd name="connsiteX3" fmla="*/ 462455 w 662152"/>
                <a:gd name="connsiteY3" fmla="*/ 388308 h 756170"/>
                <a:gd name="connsiteX4" fmla="*/ 525517 w 662152"/>
                <a:gd name="connsiteY4" fmla="*/ 209632 h 756170"/>
                <a:gd name="connsiteX5" fmla="*/ 578069 w 662152"/>
                <a:gd name="connsiteY5" fmla="*/ 51977 h 756170"/>
                <a:gd name="connsiteX6" fmla="*/ 662152 w 662152"/>
                <a:gd name="connsiteY6" fmla="*/ 9935 h 75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152" h="756170">
                  <a:moveTo>
                    <a:pt x="0" y="756170"/>
                  </a:moveTo>
                  <a:cubicBezTo>
                    <a:pt x="79703" y="736025"/>
                    <a:pt x="159407" y="715880"/>
                    <a:pt x="220717" y="682597"/>
                  </a:cubicBezTo>
                  <a:cubicBezTo>
                    <a:pt x="282027" y="649314"/>
                    <a:pt x="327572" y="605521"/>
                    <a:pt x="367862" y="556473"/>
                  </a:cubicBezTo>
                  <a:cubicBezTo>
                    <a:pt x="408152" y="507425"/>
                    <a:pt x="436179" y="446115"/>
                    <a:pt x="462455" y="388308"/>
                  </a:cubicBezTo>
                  <a:cubicBezTo>
                    <a:pt x="488731" y="330501"/>
                    <a:pt x="506248" y="265687"/>
                    <a:pt x="525517" y="209632"/>
                  </a:cubicBezTo>
                  <a:cubicBezTo>
                    <a:pt x="544786" y="153577"/>
                    <a:pt x="555297" y="85260"/>
                    <a:pt x="578069" y="51977"/>
                  </a:cubicBezTo>
                  <a:cubicBezTo>
                    <a:pt x="600842" y="18694"/>
                    <a:pt x="627118" y="-18093"/>
                    <a:pt x="662152" y="9935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A690F9A5-CD26-A540-BB28-E3D0F475D740}"/>
                </a:ext>
              </a:extLst>
            </p:cNvPr>
            <p:cNvSpPr/>
            <p:nvPr/>
          </p:nvSpPr>
          <p:spPr>
            <a:xfrm flipH="1">
              <a:off x="1112096" y="4688189"/>
              <a:ext cx="662129" cy="756162"/>
            </a:xfrm>
            <a:custGeom>
              <a:avLst/>
              <a:gdLst>
                <a:gd name="connsiteX0" fmla="*/ 0 w 662152"/>
                <a:gd name="connsiteY0" fmla="*/ 756170 h 756170"/>
                <a:gd name="connsiteX1" fmla="*/ 220717 w 662152"/>
                <a:gd name="connsiteY1" fmla="*/ 682597 h 756170"/>
                <a:gd name="connsiteX2" fmla="*/ 367862 w 662152"/>
                <a:gd name="connsiteY2" fmla="*/ 556473 h 756170"/>
                <a:gd name="connsiteX3" fmla="*/ 462455 w 662152"/>
                <a:gd name="connsiteY3" fmla="*/ 388308 h 756170"/>
                <a:gd name="connsiteX4" fmla="*/ 525517 w 662152"/>
                <a:gd name="connsiteY4" fmla="*/ 209632 h 756170"/>
                <a:gd name="connsiteX5" fmla="*/ 578069 w 662152"/>
                <a:gd name="connsiteY5" fmla="*/ 51977 h 756170"/>
                <a:gd name="connsiteX6" fmla="*/ 662152 w 662152"/>
                <a:gd name="connsiteY6" fmla="*/ 9935 h 75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152" h="756170">
                  <a:moveTo>
                    <a:pt x="0" y="756170"/>
                  </a:moveTo>
                  <a:cubicBezTo>
                    <a:pt x="79703" y="736025"/>
                    <a:pt x="159407" y="715880"/>
                    <a:pt x="220717" y="682597"/>
                  </a:cubicBezTo>
                  <a:cubicBezTo>
                    <a:pt x="282027" y="649314"/>
                    <a:pt x="327572" y="605521"/>
                    <a:pt x="367862" y="556473"/>
                  </a:cubicBezTo>
                  <a:cubicBezTo>
                    <a:pt x="408152" y="507425"/>
                    <a:pt x="436179" y="446115"/>
                    <a:pt x="462455" y="388308"/>
                  </a:cubicBezTo>
                  <a:cubicBezTo>
                    <a:pt x="488731" y="330501"/>
                    <a:pt x="506248" y="265687"/>
                    <a:pt x="525517" y="209632"/>
                  </a:cubicBezTo>
                  <a:cubicBezTo>
                    <a:pt x="544786" y="153577"/>
                    <a:pt x="555297" y="85260"/>
                    <a:pt x="578069" y="51977"/>
                  </a:cubicBezTo>
                  <a:cubicBezTo>
                    <a:pt x="600842" y="18694"/>
                    <a:pt x="627118" y="-18093"/>
                    <a:pt x="662152" y="9935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E97D4EB-4880-8843-B548-8849DCF47D36}"/>
              </a:ext>
            </a:extLst>
          </p:cNvPr>
          <p:cNvSpPr txBox="1"/>
          <p:nvPr/>
        </p:nvSpPr>
        <p:spPr>
          <a:xfrm>
            <a:off x="1814747" y="5263415"/>
            <a:ext cx="2049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Not Accurate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Not Precise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EAA31E84-9EA4-0348-AAC0-466CCBDCAD48}"/>
              </a:ext>
            </a:extLst>
          </p:cNvPr>
          <p:cNvSpPr txBox="1"/>
          <p:nvPr/>
        </p:nvSpPr>
        <p:spPr>
          <a:xfrm>
            <a:off x="4505236" y="5257553"/>
            <a:ext cx="2049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Accurate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Not Precise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7B13A482-12B7-9243-ABF0-1F7BACED1DF4}"/>
              </a:ext>
            </a:extLst>
          </p:cNvPr>
          <p:cNvSpPr txBox="1"/>
          <p:nvPr/>
        </p:nvSpPr>
        <p:spPr>
          <a:xfrm>
            <a:off x="7202046" y="5257553"/>
            <a:ext cx="2049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Not Accurate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Precise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CC8F56B3-4500-014F-8EDC-FCAD54F03A4B}"/>
              </a:ext>
            </a:extLst>
          </p:cNvPr>
          <p:cNvSpPr txBox="1"/>
          <p:nvPr/>
        </p:nvSpPr>
        <p:spPr>
          <a:xfrm>
            <a:off x="9876334" y="5257553"/>
            <a:ext cx="2049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Accurate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Precise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41F929-C215-2747-87C0-9711B4F1971F}"/>
              </a:ext>
            </a:extLst>
          </p:cNvPr>
          <p:cNvSpPr txBox="1"/>
          <p:nvPr/>
        </p:nvSpPr>
        <p:spPr>
          <a:xfrm>
            <a:off x="4858446" y="5982676"/>
            <a:ext cx="1202092" cy="3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Like NTP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FF39AD3D-5D33-8A49-9995-2DECF4ABB6D2}"/>
              </a:ext>
            </a:extLst>
          </p:cNvPr>
          <p:cNvSpPr txBox="1"/>
          <p:nvPr/>
        </p:nvSpPr>
        <p:spPr>
          <a:xfrm>
            <a:off x="2230522" y="5982676"/>
            <a:ext cx="1202092" cy="3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Sync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C39A4B9F-1C0E-6A48-920C-5F9A4513510C}"/>
              </a:ext>
            </a:extLst>
          </p:cNvPr>
          <p:cNvSpPr txBox="1"/>
          <p:nvPr/>
        </p:nvSpPr>
        <p:spPr>
          <a:xfrm>
            <a:off x="7678802" y="5985728"/>
            <a:ext cx="1202092" cy="3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Like PTP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C3094C6D-FC7A-8443-A577-5C57A1D052C4}"/>
              </a:ext>
            </a:extLst>
          </p:cNvPr>
          <p:cNvSpPr txBox="1"/>
          <p:nvPr/>
        </p:nvSpPr>
        <p:spPr>
          <a:xfrm>
            <a:off x="10259586" y="5909746"/>
            <a:ext cx="1325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Like PTP + Time Card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6DF8DE7-D53A-8A41-B2D7-5B6894D6C1FF}"/>
              </a:ext>
            </a:extLst>
          </p:cNvPr>
          <p:cNvSpPr/>
          <p:nvPr/>
        </p:nvSpPr>
        <p:spPr>
          <a:xfrm>
            <a:off x="9781985" y="5223621"/>
            <a:ext cx="2143866" cy="16150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54433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3024F5F-14F3-9342-9CDE-3771BD61F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6" y="171526"/>
            <a:ext cx="11010901" cy="952500"/>
          </a:xfrm>
        </p:spPr>
        <p:txBody>
          <a:bodyPr>
            <a:normAutofit/>
          </a:bodyPr>
          <a:lstStyle/>
          <a:p>
            <a:r>
              <a:rPr lang="en-US" spc="0" dirty="0"/>
              <a:t>Open Time Server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C705BF-26D5-1B49-BF9B-0367BB9196CC}"/>
              </a:ext>
            </a:extLst>
          </p:cNvPr>
          <p:cNvSpPr txBox="1"/>
          <p:nvPr/>
        </p:nvSpPr>
        <p:spPr>
          <a:xfrm>
            <a:off x="5860025" y="6217249"/>
            <a:ext cx="5894242" cy="1384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https://engineering.fb.com/2016/02/18/core-data/netnorad-troubleshooting-networks-via-end-to-end-probing/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216491F-A5DC-9D48-B441-AEBB361A13DE}"/>
              </a:ext>
            </a:extLst>
          </p:cNvPr>
          <p:cNvGrpSpPr/>
          <p:nvPr/>
        </p:nvGrpSpPr>
        <p:grpSpPr>
          <a:xfrm>
            <a:off x="757249" y="1047751"/>
            <a:ext cx="9073754" cy="4041607"/>
            <a:chOff x="4501370" y="2415836"/>
            <a:chExt cx="6927206" cy="2939565"/>
          </a:xfrm>
        </p:grpSpPr>
        <p:sp>
          <p:nvSpPr>
            <p:cNvPr id="16" name="Rectangle: Rounded Corners 3">
              <a:extLst>
                <a:ext uri="{FF2B5EF4-FFF2-40B4-BE49-F238E27FC236}">
                  <a16:creationId xmlns:a16="http://schemas.microsoft.com/office/drawing/2014/main" id="{546A6E01-FDE4-3C47-9C67-5AAA2A40A809}"/>
                </a:ext>
              </a:extLst>
            </p:cNvPr>
            <p:cNvSpPr/>
            <p:nvPr/>
          </p:nvSpPr>
          <p:spPr>
            <a:xfrm>
              <a:off x="5219809" y="2785074"/>
              <a:ext cx="6208767" cy="2570327"/>
            </a:xfrm>
            <a:prstGeom prst="roundRect">
              <a:avLst>
                <a:gd name="adj" fmla="val 1614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5F6061"/>
                </a:buClr>
                <a:buSzPts val="3600"/>
              </a:pPr>
              <a:endParaRPr lang="en-US" sz="360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7" name="Rectangle: Rounded Corners 4">
              <a:extLst>
                <a:ext uri="{FF2B5EF4-FFF2-40B4-BE49-F238E27FC236}">
                  <a16:creationId xmlns:a16="http://schemas.microsoft.com/office/drawing/2014/main" id="{6D7F76AE-8E13-6043-BE4E-7BD63052CF5B}"/>
                </a:ext>
              </a:extLst>
            </p:cNvPr>
            <p:cNvSpPr/>
            <p:nvPr/>
          </p:nvSpPr>
          <p:spPr>
            <a:xfrm>
              <a:off x="5312837" y="2965052"/>
              <a:ext cx="3461442" cy="2270078"/>
            </a:xfrm>
            <a:prstGeom prst="roundRect">
              <a:avLst/>
            </a:prstGeom>
            <a:noFill/>
            <a:ln w="1270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5F6061"/>
                </a:buClr>
                <a:buSzPts val="3600"/>
              </a:pPr>
              <a:endParaRPr lang="en-US" sz="360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8" name="Rectangle: Rounded Corners 5">
              <a:extLst>
                <a:ext uri="{FF2B5EF4-FFF2-40B4-BE49-F238E27FC236}">
                  <a16:creationId xmlns:a16="http://schemas.microsoft.com/office/drawing/2014/main" id="{1B253C07-2CDA-A44F-824A-CD355F4F4588}"/>
                </a:ext>
              </a:extLst>
            </p:cNvPr>
            <p:cNvSpPr/>
            <p:nvPr/>
          </p:nvSpPr>
          <p:spPr>
            <a:xfrm>
              <a:off x="5453068" y="3084287"/>
              <a:ext cx="1229444" cy="90671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5F6061"/>
                </a:buClr>
                <a:buSzPts val="3600"/>
              </a:pPr>
              <a:r>
                <a:rPr lang="en-US" sz="1600" dirty="0">
                  <a:solidFill>
                    <a:schemeClr val="tx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GNSS Receiver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9AF04C9-2254-B24D-B7F2-392EAE87AD89}"/>
                </a:ext>
              </a:extLst>
            </p:cNvPr>
            <p:cNvGrpSpPr/>
            <p:nvPr/>
          </p:nvGrpSpPr>
          <p:grpSpPr>
            <a:xfrm>
              <a:off x="4701955" y="2669347"/>
              <a:ext cx="407254" cy="368834"/>
              <a:chOff x="1043108" y="1221761"/>
              <a:chExt cx="407254" cy="368834"/>
            </a:xfrm>
          </p:grpSpPr>
          <p:sp>
            <p:nvSpPr>
              <p:cNvPr id="20" name="Flowchart: Merge 7">
                <a:extLst>
                  <a:ext uri="{FF2B5EF4-FFF2-40B4-BE49-F238E27FC236}">
                    <a16:creationId xmlns:a16="http://schemas.microsoft.com/office/drawing/2014/main" id="{AE1F8DD8-77A3-1947-BAF0-A2EC7C2F1515}"/>
                  </a:ext>
                </a:extLst>
              </p:cNvPr>
              <p:cNvSpPr/>
              <p:nvPr/>
            </p:nvSpPr>
            <p:spPr>
              <a:xfrm>
                <a:off x="1043108" y="1221761"/>
                <a:ext cx="407254" cy="368834"/>
              </a:xfrm>
              <a:prstGeom prst="flowChartMerg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5F6061"/>
                  </a:buClr>
                  <a:buSzPts val="3600"/>
                </a:pPr>
                <a:endParaRPr lang="en-US" sz="3600">
                  <a:solidFill>
                    <a:srgbClr val="FF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B4665EBA-2CCB-B74B-8244-23C825922B32}"/>
                  </a:ext>
                </a:extLst>
              </p:cNvPr>
              <p:cNvCxnSpPr>
                <a:stCxn id="20" idx="2"/>
                <a:endCxn id="20" idx="0"/>
              </p:cNvCxnSpPr>
              <p:nvPr/>
            </p:nvCxnSpPr>
            <p:spPr>
              <a:xfrm flipV="1">
                <a:off x="1246735" y="1221761"/>
                <a:ext cx="0" cy="3688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Connector: Elbow 9">
              <a:extLst>
                <a:ext uri="{FF2B5EF4-FFF2-40B4-BE49-F238E27FC236}">
                  <a16:creationId xmlns:a16="http://schemas.microsoft.com/office/drawing/2014/main" id="{4E9EAAB7-137B-FE4B-943F-F0A8211E252B}"/>
                </a:ext>
              </a:extLst>
            </p:cNvPr>
            <p:cNvCxnSpPr>
              <a:cxnSpLocks/>
              <a:stCxn id="20" idx="2"/>
              <a:endCxn id="18" idx="1"/>
            </p:cNvCxnSpPr>
            <p:nvPr/>
          </p:nvCxnSpPr>
          <p:spPr>
            <a:xfrm rot="16200000" flipH="1">
              <a:off x="4929593" y="3014170"/>
              <a:ext cx="499465" cy="547486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: Rounded Corners 10">
              <a:extLst>
                <a:ext uri="{FF2B5EF4-FFF2-40B4-BE49-F238E27FC236}">
                  <a16:creationId xmlns:a16="http://schemas.microsoft.com/office/drawing/2014/main" id="{DDFFDB67-19FA-814C-B8BD-A94CFB2D6311}"/>
                </a:ext>
              </a:extLst>
            </p:cNvPr>
            <p:cNvSpPr/>
            <p:nvPr/>
          </p:nvSpPr>
          <p:spPr>
            <a:xfrm>
              <a:off x="5453067" y="4193672"/>
              <a:ext cx="1229444" cy="90671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5F6061"/>
                </a:buClr>
                <a:buSzPts val="3600"/>
              </a:pPr>
              <a:r>
                <a:rPr lang="en-US" sz="1600">
                  <a:solidFill>
                    <a:schemeClr val="tx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High Stability Oscillator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E61367F-8C43-D049-8D91-2B9091C2F7E6}"/>
                </a:ext>
              </a:extLst>
            </p:cNvPr>
            <p:cNvCxnSpPr>
              <a:cxnSpLocks/>
            </p:cNvCxnSpPr>
            <p:nvPr/>
          </p:nvCxnSpPr>
          <p:spPr>
            <a:xfrm>
              <a:off x="6682511" y="3276390"/>
              <a:ext cx="60669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F0B03DB-4D28-684C-B2EE-F843E3986C08}"/>
                </a:ext>
              </a:extLst>
            </p:cNvPr>
            <p:cNvCxnSpPr>
              <a:cxnSpLocks/>
            </p:cNvCxnSpPr>
            <p:nvPr/>
          </p:nvCxnSpPr>
          <p:spPr>
            <a:xfrm>
              <a:off x="6682511" y="3691327"/>
              <a:ext cx="60669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781404A-72DB-1A4F-A089-C0A026F5D7F3}"/>
                </a:ext>
              </a:extLst>
            </p:cNvPr>
            <p:cNvGrpSpPr/>
            <p:nvPr/>
          </p:nvGrpSpPr>
          <p:grpSpPr>
            <a:xfrm>
              <a:off x="6682511" y="4545709"/>
              <a:ext cx="698571" cy="307777"/>
              <a:chOff x="2922587" y="2511512"/>
              <a:chExt cx="698571" cy="307777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40EEA725-8EB8-2342-B3CF-2AEEF7BDB0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22587" y="2819289"/>
                <a:ext cx="60669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0983F40-6AB9-584A-B3BD-D0C7CB90BFFA}"/>
                  </a:ext>
                </a:extLst>
              </p:cNvPr>
              <p:cNvSpPr txBox="1"/>
              <p:nvPr/>
            </p:nvSpPr>
            <p:spPr>
              <a:xfrm>
                <a:off x="3073541" y="2511512"/>
                <a:ext cx="5476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PPS</a:t>
                </a: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099C35C-0EC3-EA4D-8D2B-102F786DB400}"/>
                </a:ext>
              </a:extLst>
            </p:cNvPr>
            <p:cNvSpPr txBox="1"/>
            <p:nvPr/>
          </p:nvSpPr>
          <p:spPr>
            <a:xfrm>
              <a:off x="6717020" y="3422178"/>
              <a:ext cx="5476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PPS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AFD9841-5CF0-A04B-B1FC-328B4726D808}"/>
                </a:ext>
              </a:extLst>
            </p:cNvPr>
            <p:cNvSpPr txBox="1"/>
            <p:nvPr/>
          </p:nvSpPr>
          <p:spPr>
            <a:xfrm>
              <a:off x="6719783" y="3014541"/>
              <a:ext cx="5476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err="1"/>
                <a:t>ToD</a:t>
              </a:r>
              <a:endParaRPr lang="en-US" sz="1400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9CD8F15-9727-554F-BD4F-DDF26E73F394}"/>
                </a:ext>
              </a:extLst>
            </p:cNvPr>
            <p:cNvCxnSpPr/>
            <p:nvPr/>
          </p:nvCxnSpPr>
          <p:spPr>
            <a:xfrm flipH="1">
              <a:off x="6682511" y="4430418"/>
              <a:ext cx="60669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7851444-A603-6F4F-975A-E867414BFEB6}"/>
                </a:ext>
              </a:extLst>
            </p:cNvPr>
            <p:cNvSpPr txBox="1"/>
            <p:nvPr/>
          </p:nvSpPr>
          <p:spPr>
            <a:xfrm>
              <a:off x="6641165" y="4188324"/>
              <a:ext cx="70485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/>
                <a:t>Discipline</a:t>
              </a:r>
            </a:p>
          </p:txBody>
        </p:sp>
        <p:sp>
          <p:nvSpPr>
            <p:cNvPr id="33" name="Rectangle: Rounded Corners 20">
              <a:extLst>
                <a:ext uri="{FF2B5EF4-FFF2-40B4-BE49-F238E27FC236}">
                  <a16:creationId xmlns:a16="http://schemas.microsoft.com/office/drawing/2014/main" id="{A8954BBC-B256-DC40-BF7F-6C13F2AFA51E}"/>
                </a:ext>
              </a:extLst>
            </p:cNvPr>
            <p:cNvSpPr/>
            <p:nvPr/>
          </p:nvSpPr>
          <p:spPr>
            <a:xfrm>
              <a:off x="10312461" y="3482942"/>
              <a:ext cx="965740" cy="118313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5F6061"/>
                </a:buClr>
                <a:buSzPts val="3600"/>
              </a:pPr>
              <a:r>
                <a:rPr lang="en-US" sz="1600">
                  <a:solidFill>
                    <a:schemeClr val="tx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NIC</a:t>
              </a:r>
              <a:r>
                <a:rPr lang="en-US" sz="1000">
                  <a:solidFill>
                    <a:schemeClr val="tx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br>
                <a:rPr lang="en-US" sz="1000">
                  <a:solidFill>
                    <a:schemeClr val="tx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-US" sz="1000">
                  <a:solidFill>
                    <a:schemeClr val="tx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with PPS out (and/or) in</a:t>
              </a:r>
            </a:p>
          </p:txBody>
        </p:sp>
        <p:sp>
          <p:nvSpPr>
            <p:cNvPr id="34" name="Rectangle: Rounded Corners 21">
              <a:extLst>
                <a:ext uri="{FF2B5EF4-FFF2-40B4-BE49-F238E27FC236}">
                  <a16:creationId xmlns:a16="http://schemas.microsoft.com/office/drawing/2014/main" id="{1C0477F4-F283-AA4C-9F73-CDEBAB98FC65}"/>
                </a:ext>
              </a:extLst>
            </p:cNvPr>
            <p:cNvSpPr/>
            <p:nvPr/>
          </p:nvSpPr>
          <p:spPr>
            <a:xfrm>
              <a:off x="8514971" y="3610785"/>
              <a:ext cx="518615" cy="71591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5F6061"/>
                </a:buClr>
                <a:buSzPts val="3600"/>
              </a:pPr>
              <a:r>
                <a:rPr lang="en-US" sz="1100">
                  <a:solidFill>
                    <a:schemeClr val="tx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PCIe</a:t>
              </a:r>
              <a:endParaRPr lang="en-US" sz="540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F6489A8-9FE4-344C-A78C-959AFD49A8FB}"/>
                </a:ext>
              </a:extLst>
            </p:cNvPr>
            <p:cNvSpPr txBox="1"/>
            <p:nvPr/>
          </p:nvSpPr>
          <p:spPr>
            <a:xfrm>
              <a:off x="6308559" y="2705689"/>
              <a:ext cx="13545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Time Card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167C652-FE95-4C49-AA33-42925A167C4F}"/>
                </a:ext>
              </a:extLst>
            </p:cNvPr>
            <p:cNvCxnSpPr>
              <a:stCxn id="37" idx="3"/>
              <a:endCxn id="38" idx="1"/>
            </p:cNvCxnSpPr>
            <p:nvPr/>
          </p:nvCxnSpPr>
          <p:spPr>
            <a:xfrm flipV="1">
              <a:off x="8518652" y="4076968"/>
              <a:ext cx="479627" cy="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: Rounded Corners 24">
              <a:extLst>
                <a:ext uri="{FF2B5EF4-FFF2-40B4-BE49-F238E27FC236}">
                  <a16:creationId xmlns:a16="http://schemas.microsoft.com/office/drawing/2014/main" id="{DB42AB44-CE8A-6F4D-A31F-DBCD351C5E52}"/>
                </a:ext>
              </a:extLst>
            </p:cNvPr>
            <p:cNvSpPr/>
            <p:nvPr/>
          </p:nvSpPr>
          <p:spPr>
            <a:xfrm>
              <a:off x="7289208" y="3038180"/>
              <a:ext cx="1229444" cy="207757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5F6061"/>
                </a:buClr>
                <a:buSzPts val="3600"/>
              </a:pPr>
              <a:r>
                <a:rPr lang="en-US" sz="1600">
                  <a:solidFill>
                    <a:schemeClr val="tx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Clock Processing FPGA</a:t>
              </a:r>
            </a:p>
          </p:txBody>
        </p:sp>
        <p:sp>
          <p:nvSpPr>
            <p:cNvPr id="38" name="Rectangle: Rounded Corners 25">
              <a:extLst>
                <a:ext uri="{FF2B5EF4-FFF2-40B4-BE49-F238E27FC236}">
                  <a16:creationId xmlns:a16="http://schemas.microsoft.com/office/drawing/2014/main" id="{3415A5FB-2634-2545-B81A-5376CBB46F98}"/>
                </a:ext>
              </a:extLst>
            </p:cNvPr>
            <p:cNvSpPr/>
            <p:nvPr/>
          </p:nvSpPr>
          <p:spPr>
            <a:xfrm>
              <a:off x="8998279" y="3485399"/>
              <a:ext cx="965740" cy="118313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5F6061"/>
                </a:buClr>
                <a:buSzPts val="3600"/>
              </a:pPr>
              <a:r>
                <a:rPr lang="en-US" sz="1600">
                  <a:solidFill>
                    <a:schemeClr val="tx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Host CPU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9FA480DB-826F-B444-874F-FC0EDF9C2389}"/>
                </a:ext>
              </a:extLst>
            </p:cNvPr>
            <p:cNvCxnSpPr>
              <a:stCxn id="38" idx="3"/>
              <a:endCxn id="33" idx="1"/>
            </p:cNvCxnSpPr>
            <p:nvPr/>
          </p:nvCxnSpPr>
          <p:spPr>
            <a:xfrm flipV="1">
              <a:off x="9964019" y="4074511"/>
              <a:ext cx="348442" cy="245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: Rounded Corners 27">
              <a:extLst>
                <a:ext uri="{FF2B5EF4-FFF2-40B4-BE49-F238E27FC236}">
                  <a16:creationId xmlns:a16="http://schemas.microsoft.com/office/drawing/2014/main" id="{ECE32E78-D8D3-B749-A02B-46F351D6B5B6}"/>
                </a:ext>
              </a:extLst>
            </p:cNvPr>
            <p:cNvSpPr/>
            <p:nvPr/>
          </p:nvSpPr>
          <p:spPr>
            <a:xfrm>
              <a:off x="9878932" y="3616607"/>
              <a:ext cx="518615" cy="59674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5F6061"/>
                </a:buClr>
                <a:buSzPts val="3600"/>
              </a:pPr>
              <a:r>
                <a:rPr lang="en-US" sz="1100">
                  <a:solidFill>
                    <a:schemeClr val="tx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PCIe</a:t>
              </a:r>
              <a:endParaRPr lang="en-US" sz="540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D9B3E70-CE7D-394C-86BA-53052AE21AC0}"/>
                </a:ext>
              </a:extLst>
            </p:cNvPr>
            <p:cNvSpPr txBox="1"/>
            <p:nvPr/>
          </p:nvSpPr>
          <p:spPr>
            <a:xfrm>
              <a:off x="4501370" y="2415836"/>
              <a:ext cx="8084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Antenna</a:t>
              </a: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47CD8437-6503-874F-B192-7E3CCE1CD8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516" y="108271"/>
            <a:ext cx="1463510" cy="1447145"/>
          </a:xfrm>
          <a:prstGeom prst="rect">
            <a:avLst/>
          </a:prstGeom>
        </p:spPr>
      </p:pic>
      <p:pic>
        <p:nvPicPr>
          <p:cNvPr id="7" name="Google Shape;105;p16">
            <a:extLst>
              <a:ext uri="{FF2B5EF4-FFF2-40B4-BE49-F238E27FC236}">
                <a16:creationId xmlns:a16="http://schemas.microsoft.com/office/drawing/2014/main" id="{DCC62619-64E7-6A4D-824C-F30EC186151C}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0338" y="4494903"/>
            <a:ext cx="1982260" cy="1136892"/>
          </a:xfrm>
          <a:prstGeom prst="rect">
            <a:avLst/>
          </a:prstGeom>
          <a:noFill/>
          <a:ln w="38100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39578AF-5543-B74B-818D-896961A986F1}"/>
              </a:ext>
            </a:extLst>
          </p:cNvPr>
          <p:cNvGrpSpPr/>
          <p:nvPr/>
        </p:nvGrpSpPr>
        <p:grpSpPr>
          <a:xfrm>
            <a:off x="6476068" y="4494903"/>
            <a:ext cx="1610414" cy="1136892"/>
            <a:chOff x="1897125" y="3962400"/>
            <a:chExt cx="2057921" cy="1523501"/>
          </a:xfrm>
        </p:grpSpPr>
        <p:pic>
          <p:nvPicPr>
            <p:cNvPr id="6" name="Google Shape;104;p16">
              <a:extLst>
                <a:ext uri="{FF2B5EF4-FFF2-40B4-BE49-F238E27FC236}">
                  <a16:creationId xmlns:a16="http://schemas.microsoft.com/office/drawing/2014/main" id="{D34EF99D-DE7E-BB45-B1A0-31AFC06A0AAB}"/>
                </a:ext>
              </a:extLst>
            </p:cNvPr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143"/>
            <a:stretch/>
          </p:blipFill>
          <p:spPr>
            <a:xfrm>
              <a:off x="1897125" y="3962400"/>
              <a:ext cx="2057921" cy="1523501"/>
            </a:xfrm>
            <a:prstGeom prst="rect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4" name="Google Shape;109;p16">
              <a:extLst>
                <a:ext uri="{FF2B5EF4-FFF2-40B4-BE49-F238E27FC236}">
                  <a16:creationId xmlns:a16="http://schemas.microsoft.com/office/drawing/2014/main" id="{4E8B90A3-114A-CE45-BE9B-B97956E2C8C5}"/>
                </a:ext>
              </a:extLst>
            </p:cNvPr>
            <p:cNvSpPr/>
            <p:nvPr/>
          </p:nvSpPr>
          <p:spPr>
            <a:xfrm>
              <a:off x="2490952" y="4889364"/>
              <a:ext cx="757588" cy="285978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>
                <a:solidFill>
                  <a:srgbClr val="5F606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12" name="Google Shape;107;p16">
            <a:extLst>
              <a:ext uri="{FF2B5EF4-FFF2-40B4-BE49-F238E27FC236}">
                <a16:creationId xmlns:a16="http://schemas.microsoft.com/office/drawing/2014/main" id="{C5E35FD7-CD70-8E40-8E8B-382C7EB53297}"/>
              </a:ext>
            </a:extLst>
          </p:cNvPr>
          <p:cNvSpPr txBox="1"/>
          <p:nvPr/>
        </p:nvSpPr>
        <p:spPr>
          <a:xfrm>
            <a:off x="2909103" y="6152575"/>
            <a:ext cx="2205014" cy="175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5F6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Time Card</a:t>
            </a:r>
            <a:endParaRPr sz="1400" b="1">
              <a:solidFill>
                <a:srgbClr val="5F606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5" name="Google Shape;110;p16">
            <a:extLst>
              <a:ext uri="{FF2B5EF4-FFF2-40B4-BE49-F238E27FC236}">
                <a16:creationId xmlns:a16="http://schemas.microsoft.com/office/drawing/2014/main" id="{A1FB3474-FC56-864F-A231-29886336AFEE}"/>
              </a:ext>
            </a:extLst>
          </p:cNvPr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3828" y="4817983"/>
            <a:ext cx="2057874" cy="1523221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1EEA5877-BCFA-9C49-88BE-14E9B0B6EE7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90" y="4399276"/>
            <a:ext cx="1564668" cy="1243580"/>
          </a:xfrm>
          <a:prstGeom prst="rect">
            <a:avLst/>
          </a:prstGeom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2649C6A-6B1D-4744-9803-7348E828D817}"/>
              </a:ext>
            </a:extLst>
          </p:cNvPr>
          <p:cNvCxnSpPr/>
          <p:nvPr/>
        </p:nvCxnSpPr>
        <p:spPr>
          <a:xfrm>
            <a:off x="1816181" y="5315578"/>
            <a:ext cx="9069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149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3024F5F-14F3-9342-9CDE-3771BD61F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6" y="171526"/>
            <a:ext cx="11010901" cy="952500"/>
          </a:xfrm>
        </p:spPr>
        <p:txBody>
          <a:bodyPr>
            <a:normAutofit/>
          </a:bodyPr>
          <a:lstStyle/>
          <a:p>
            <a:r>
              <a:rPr lang="en-US" spc="0" dirty="0"/>
              <a:t>Time Card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C705BF-26D5-1B49-BF9B-0367BB9196CC}"/>
              </a:ext>
            </a:extLst>
          </p:cNvPr>
          <p:cNvSpPr txBox="1"/>
          <p:nvPr/>
        </p:nvSpPr>
        <p:spPr>
          <a:xfrm>
            <a:off x="5860025" y="6217249"/>
            <a:ext cx="5894242" cy="1384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https://engineering.fb.com/2016/02/18/core-data/netnorad-troubleshooting-networks-via-end-to-end-probing/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2C4565-2620-1C48-8C49-D03B1BCF804D}"/>
              </a:ext>
            </a:extLst>
          </p:cNvPr>
          <p:cNvGrpSpPr/>
          <p:nvPr/>
        </p:nvGrpSpPr>
        <p:grpSpPr>
          <a:xfrm>
            <a:off x="5132569" y="997180"/>
            <a:ext cx="6137538" cy="4041607"/>
            <a:chOff x="757249" y="1047751"/>
            <a:chExt cx="6137538" cy="4041607"/>
          </a:xfrm>
        </p:grpSpPr>
        <p:sp>
          <p:nvSpPr>
            <p:cNvPr id="16" name="Rectangle: Rounded Corners 3">
              <a:extLst>
                <a:ext uri="{FF2B5EF4-FFF2-40B4-BE49-F238E27FC236}">
                  <a16:creationId xmlns:a16="http://schemas.microsoft.com/office/drawing/2014/main" id="{546A6E01-FDE4-3C47-9C67-5AAA2A40A809}"/>
                </a:ext>
              </a:extLst>
            </p:cNvPr>
            <p:cNvSpPr/>
            <p:nvPr/>
          </p:nvSpPr>
          <p:spPr>
            <a:xfrm>
              <a:off x="1698313" y="1555416"/>
              <a:ext cx="5196474" cy="3533942"/>
            </a:xfrm>
            <a:prstGeom prst="roundRect">
              <a:avLst>
                <a:gd name="adj" fmla="val 1614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5F6061"/>
                </a:buClr>
                <a:buSzPts val="3600"/>
              </a:pPr>
              <a:endParaRPr lang="en-US" sz="360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7" name="Rectangle: Rounded Corners 4">
              <a:extLst>
                <a:ext uri="{FF2B5EF4-FFF2-40B4-BE49-F238E27FC236}">
                  <a16:creationId xmlns:a16="http://schemas.microsoft.com/office/drawing/2014/main" id="{6D7F76AE-8E13-6043-BE4E-7BD63052CF5B}"/>
                </a:ext>
              </a:extLst>
            </p:cNvPr>
            <p:cNvSpPr/>
            <p:nvPr/>
          </p:nvSpPr>
          <p:spPr>
            <a:xfrm>
              <a:off x="1820167" y="1802868"/>
              <a:ext cx="4534046" cy="3121130"/>
            </a:xfrm>
            <a:prstGeom prst="roundRect">
              <a:avLst/>
            </a:prstGeom>
            <a:noFill/>
            <a:ln w="1270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5F6061"/>
                </a:buClr>
                <a:buSzPts val="3600"/>
              </a:pPr>
              <a:endParaRPr lang="en-US" sz="360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8" name="Rectangle: Rounded Corners 5">
              <a:extLst>
                <a:ext uri="{FF2B5EF4-FFF2-40B4-BE49-F238E27FC236}">
                  <a16:creationId xmlns:a16="http://schemas.microsoft.com/office/drawing/2014/main" id="{1B253C07-2CDA-A44F-824A-CD355F4F4588}"/>
                </a:ext>
              </a:extLst>
            </p:cNvPr>
            <p:cNvSpPr/>
            <p:nvPr/>
          </p:nvSpPr>
          <p:spPr>
            <a:xfrm>
              <a:off x="2003852" y="1966804"/>
              <a:ext cx="1610414" cy="124664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5F6061"/>
                </a:buClr>
                <a:buSzPts val="3600"/>
              </a:pPr>
              <a:r>
                <a:rPr lang="en-US" sz="1600" dirty="0">
                  <a:solidFill>
                    <a:schemeClr val="tx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GNSS Receiver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9AF04C9-2254-B24D-B7F2-392EAE87AD89}"/>
                </a:ext>
              </a:extLst>
            </p:cNvPr>
            <p:cNvGrpSpPr/>
            <p:nvPr/>
          </p:nvGrpSpPr>
          <p:grpSpPr>
            <a:xfrm>
              <a:off x="1019990" y="1396303"/>
              <a:ext cx="533451" cy="507110"/>
              <a:chOff x="1043108" y="1221761"/>
              <a:chExt cx="407254" cy="368834"/>
            </a:xfrm>
          </p:grpSpPr>
          <p:sp>
            <p:nvSpPr>
              <p:cNvPr id="20" name="Flowchart: Merge 7">
                <a:extLst>
                  <a:ext uri="{FF2B5EF4-FFF2-40B4-BE49-F238E27FC236}">
                    <a16:creationId xmlns:a16="http://schemas.microsoft.com/office/drawing/2014/main" id="{AE1F8DD8-77A3-1947-BAF0-A2EC7C2F1515}"/>
                  </a:ext>
                </a:extLst>
              </p:cNvPr>
              <p:cNvSpPr/>
              <p:nvPr/>
            </p:nvSpPr>
            <p:spPr>
              <a:xfrm>
                <a:off x="1043108" y="1221761"/>
                <a:ext cx="407254" cy="368834"/>
              </a:xfrm>
              <a:prstGeom prst="flowChartMerg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5F6061"/>
                  </a:buClr>
                  <a:buSzPts val="3600"/>
                </a:pPr>
                <a:endParaRPr lang="en-US" sz="3600">
                  <a:solidFill>
                    <a:srgbClr val="FF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B4665EBA-2CCB-B74B-8244-23C825922B32}"/>
                  </a:ext>
                </a:extLst>
              </p:cNvPr>
              <p:cNvCxnSpPr>
                <a:stCxn id="20" idx="2"/>
                <a:endCxn id="20" idx="0"/>
              </p:cNvCxnSpPr>
              <p:nvPr/>
            </p:nvCxnSpPr>
            <p:spPr>
              <a:xfrm flipV="1">
                <a:off x="1246735" y="1221761"/>
                <a:ext cx="0" cy="3688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Connector: Elbow 9">
              <a:extLst>
                <a:ext uri="{FF2B5EF4-FFF2-40B4-BE49-F238E27FC236}">
                  <a16:creationId xmlns:a16="http://schemas.microsoft.com/office/drawing/2014/main" id="{4E9EAAB7-137B-FE4B-943F-F0A8211E252B}"/>
                </a:ext>
              </a:extLst>
            </p:cNvPr>
            <p:cNvCxnSpPr>
              <a:cxnSpLocks/>
              <a:stCxn id="20" idx="2"/>
              <a:endCxn id="18" idx="1"/>
            </p:cNvCxnSpPr>
            <p:nvPr/>
          </p:nvCxnSpPr>
          <p:spPr>
            <a:xfrm rot="16200000" flipH="1">
              <a:off x="1301927" y="1888201"/>
              <a:ext cx="686714" cy="717137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: Rounded Corners 10">
              <a:extLst>
                <a:ext uri="{FF2B5EF4-FFF2-40B4-BE49-F238E27FC236}">
                  <a16:creationId xmlns:a16="http://schemas.microsoft.com/office/drawing/2014/main" id="{DDFFDB67-19FA-814C-B8BD-A94CFB2D6311}"/>
                </a:ext>
              </a:extLst>
            </p:cNvPr>
            <p:cNvSpPr/>
            <p:nvPr/>
          </p:nvSpPr>
          <p:spPr>
            <a:xfrm>
              <a:off x="2003850" y="3492097"/>
              <a:ext cx="1610414" cy="124664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5F6061"/>
                </a:buClr>
                <a:buSzPts val="3600"/>
              </a:pPr>
              <a:r>
                <a:rPr lang="en-US" sz="1600">
                  <a:solidFill>
                    <a:schemeClr val="tx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High Stability Oscillator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E61367F-8C43-D049-8D91-2B9091C2F7E6}"/>
                </a:ext>
              </a:extLst>
            </p:cNvPr>
            <p:cNvCxnSpPr>
              <a:cxnSpLocks/>
            </p:cNvCxnSpPr>
            <p:nvPr/>
          </p:nvCxnSpPr>
          <p:spPr>
            <a:xfrm>
              <a:off x="3614265" y="2230926"/>
              <a:ext cx="7946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F0B03DB-4D28-684C-B2EE-F843E3986C08}"/>
                </a:ext>
              </a:extLst>
            </p:cNvPr>
            <p:cNvCxnSpPr>
              <a:cxnSpLocks/>
            </p:cNvCxnSpPr>
            <p:nvPr/>
          </p:nvCxnSpPr>
          <p:spPr>
            <a:xfrm>
              <a:off x="3614265" y="2801423"/>
              <a:ext cx="7946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781404A-72DB-1A4F-A089-C0A026F5D7F3}"/>
                </a:ext>
              </a:extLst>
            </p:cNvPr>
            <p:cNvGrpSpPr/>
            <p:nvPr/>
          </p:nvGrpSpPr>
          <p:grpSpPr>
            <a:xfrm>
              <a:off x="3614265" y="3976113"/>
              <a:ext cx="915039" cy="423163"/>
              <a:chOff x="2922587" y="2511512"/>
              <a:chExt cx="698571" cy="307777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40EEA725-8EB8-2342-B3CF-2AEEF7BDB0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22587" y="2819289"/>
                <a:ext cx="60669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0983F40-6AB9-584A-B3BD-D0C7CB90BFFA}"/>
                  </a:ext>
                </a:extLst>
              </p:cNvPr>
              <p:cNvSpPr txBox="1"/>
              <p:nvPr/>
            </p:nvSpPr>
            <p:spPr>
              <a:xfrm>
                <a:off x="3073541" y="2511512"/>
                <a:ext cx="5476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PPS</a:t>
                </a: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099C35C-0EC3-EA4D-8D2B-102F786DB400}"/>
                </a:ext>
              </a:extLst>
            </p:cNvPr>
            <p:cNvSpPr txBox="1"/>
            <p:nvPr/>
          </p:nvSpPr>
          <p:spPr>
            <a:xfrm>
              <a:off x="3659467" y="2431370"/>
              <a:ext cx="717308" cy="423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PPS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AFD9841-5CF0-A04B-B1FC-328B4726D808}"/>
                </a:ext>
              </a:extLst>
            </p:cNvPr>
            <p:cNvSpPr txBox="1"/>
            <p:nvPr/>
          </p:nvSpPr>
          <p:spPr>
            <a:xfrm>
              <a:off x="3663086" y="1870910"/>
              <a:ext cx="717308" cy="423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err="1"/>
                <a:t>ToD</a:t>
              </a:r>
              <a:endParaRPr lang="en-US" sz="1400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9CD8F15-9727-554F-BD4F-DDF26E73F394}"/>
                </a:ext>
              </a:extLst>
            </p:cNvPr>
            <p:cNvCxnSpPr/>
            <p:nvPr/>
          </p:nvCxnSpPr>
          <p:spPr>
            <a:xfrm flipH="1">
              <a:off x="3614265" y="3817599"/>
              <a:ext cx="7946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7851444-A603-6F4F-975A-E867414BFEB6}"/>
                </a:ext>
              </a:extLst>
            </p:cNvPr>
            <p:cNvSpPr txBox="1"/>
            <p:nvPr/>
          </p:nvSpPr>
          <p:spPr>
            <a:xfrm>
              <a:off x="3560107" y="3484744"/>
              <a:ext cx="923263" cy="317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/>
                <a:t>Discipline</a:t>
              </a:r>
            </a:p>
          </p:txBody>
        </p:sp>
        <p:sp>
          <p:nvSpPr>
            <p:cNvPr id="34" name="Rectangle: Rounded Corners 21">
              <a:extLst>
                <a:ext uri="{FF2B5EF4-FFF2-40B4-BE49-F238E27FC236}">
                  <a16:creationId xmlns:a16="http://schemas.microsoft.com/office/drawing/2014/main" id="{1C0477F4-F283-AA4C-9F73-CDEBAB98FC65}"/>
                </a:ext>
              </a:extLst>
            </p:cNvPr>
            <p:cNvSpPr/>
            <p:nvPr/>
          </p:nvSpPr>
          <p:spPr>
            <a:xfrm>
              <a:off x="6014553" y="2690686"/>
              <a:ext cx="679319" cy="98431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5F6061"/>
                </a:buClr>
                <a:buSzPts val="3600"/>
              </a:pPr>
              <a:r>
                <a:rPr lang="en-US" sz="1100">
                  <a:solidFill>
                    <a:schemeClr val="tx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PCIe</a:t>
              </a:r>
              <a:endParaRPr lang="en-US" sz="540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F6489A8-9FE4-344C-A78C-959AFD49A8FB}"/>
                </a:ext>
              </a:extLst>
            </p:cNvPr>
            <p:cNvSpPr txBox="1"/>
            <p:nvPr/>
          </p:nvSpPr>
          <p:spPr>
            <a:xfrm>
              <a:off x="3124435" y="1446270"/>
              <a:ext cx="1774351" cy="380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Time Card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167C652-FE95-4C49-AA33-42925A167C4F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 flipV="1">
              <a:off x="6019375" y="3331641"/>
              <a:ext cx="628250" cy="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: Rounded Corners 24">
              <a:extLst>
                <a:ext uri="{FF2B5EF4-FFF2-40B4-BE49-F238E27FC236}">
                  <a16:creationId xmlns:a16="http://schemas.microsoft.com/office/drawing/2014/main" id="{DB42AB44-CE8A-6F4D-A31F-DBCD351C5E52}"/>
                </a:ext>
              </a:extLst>
            </p:cNvPr>
            <p:cNvSpPr/>
            <p:nvPr/>
          </p:nvSpPr>
          <p:spPr>
            <a:xfrm>
              <a:off x="4408960" y="1903412"/>
              <a:ext cx="1610414" cy="285646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5F6061"/>
                </a:buClr>
                <a:buSzPts val="3600"/>
              </a:pPr>
              <a:r>
                <a:rPr lang="en-US" sz="1600">
                  <a:solidFill>
                    <a:schemeClr val="tx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Clock Processing FPGA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D9B3E70-CE7D-394C-86BA-53052AE21AC0}"/>
                </a:ext>
              </a:extLst>
            </p:cNvPr>
            <p:cNvSpPr txBox="1"/>
            <p:nvPr/>
          </p:nvSpPr>
          <p:spPr>
            <a:xfrm>
              <a:off x="757249" y="1047751"/>
              <a:ext cx="1058932" cy="380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Antenna</a:t>
              </a: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47CD8437-6503-874F-B192-7E3CCE1CD8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5138" y="10886"/>
            <a:ext cx="1463510" cy="1447145"/>
          </a:xfrm>
          <a:prstGeom prst="rect">
            <a:avLst/>
          </a:prstGeom>
        </p:spPr>
      </p:pic>
      <p:pic>
        <p:nvPicPr>
          <p:cNvPr id="15" name="Google Shape;110;p16">
            <a:extLst>
              <a:ext uri="{FF2B5EF4-FFF2-40B4-BE49-F238E27FC236}">
                <a16:creationId xmlns:a16="http://schemas.microsoft.com/office/drawing/2014/main" id="{A1FB3474-FC56-864F-A231-29886336AFEE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012" y="1458031"/>
            <a:ext cx="5055651" cy="3533941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737372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3024F5F-14F3-9342-9CDE-3771BD61F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6" y="171526"/>
            <a:ext cx="11010901" cy="952500"/>
          </a:xfrm>
        </p:spPr>
        <p:txBody>
          <a:bodyPr>
            <a:normAutofit/>
          </a:bodyPr>
          <a:lstStyle/>
          <a:p>
            <a:r>
              <a:rPr lang="en-US" spc="0" dirty="0"/>
              <a:t>Time Card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C705BF-26D5-1B49-BF9B-0367BB9196CC}"/>
              </a:ext>
            </a:extLst>
          </p:cNvPr>
          <p:cNvSpPr txBox="1"/>
          <p:nvPr/>
        </p:nvSpPr>
        <p:spPr>
          <a:xfrm>
            <a:off x="5860025" y="6217249"/>
            <a:ext cx="5894242" cy="1384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https://engineering.fb.com/2016/02/18/core-data/netnorad-troubleshooting-networks-via-end-to-end-probing/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2C4565-2620-1C48-8C49-D03B1BCF804D}"/>
              </a:ext>
            </a:extLst>
          </p:cNvPr>
          <p:cNvGrpSpPr/>
          <p:nvPr/>
        </p:nvGrpSpPr>
        <p:grpSpPr>
          <a:xfrm>
            <a:off x="5132569" y="997180"/>
            <a:ext cx="6137538" cy="4041607"/>
            <a:chOff x="757249" y="1047751"/>
            <a:chExt cx="6137538" cy="4041607"/>
          </a:xfrm>
        </p:grpSpPr>
        <p:sp>
          <p:nvSpPr>
            <p:cNvPr id="16" name="Rectangle: Rounded Corners 3">
              <a:extLst>
                <a:ext uri="{FF2B5EF4-FFF2-40B4-BE49-F238E27FC236}">
                  <a16:creationId xmlns:a16="http://schemas.microsoft.com/office/drawing/2014/main" id="{546A6E01-FDE4-3C47-9C67-5AAA2A40A809}"/>
                </a:ext>
              </a:extLst>
            </p:cNvPr>
            <p:cNvSpPr/>
            <p:nvPr/>
          </p:nvSpPr>
          <p:spPr>
            <a:xfrm>
              <a:off x="1698313" y="1555416"/>
              <a:ext cx="5196474" cy="3533942"/>
            </a:xfrm>
            <a:prstGeom prst="roundRect">
              <a:avLst>
                <a:gd name="adj" fmla="val 1614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5F6061"/>
                </a:buClr>
                <a:buSzPts val="3600"/>
              </a:pPr>
              <a:endParaRPr lang="en-US" sz="360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7" name="Rectangle: Rounded Corners 4">
              <a:extLst>
                <a:ext uri="{FF2B5EF4-FFF2-40B4-BE49-F238E27FC236}">
                  <a16:creationId xmlns:a16="http://schemas.microsoft.com/office/drawing/2014/main" id="{6D7F76AE-8E13-6043-BE4E-7BD63052CF5B}"/>
                </a:ext>
              </a:extLst>
            </p:cNvPr>
            <p:cNvSpPr/>
            <p:nvPr/>
          </p:nvSpPr>
          <p:spPr>
            <a:xfrm>
              <a:off x="1820167" y="1802868"/>
              <a:ext cx="4534046" cy="3121130"/>
            </a:xfrm>
            <a:prstGeom prst="roundRect">
              <a:avLst/>
            </a:prstGeom>
            <a:noFill/>
            <a:ln w="1270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5F6061"/>
                </a:buClr>
                <a:buSzPts val="3600"/>
              </a:pPr>
              <a:endParaRPr lang="en-US" sz="360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8" name="Rectangle: Rounded Corners 5">
              <a:extLst>
                <a:ext uri="{FF2B5EF4-FFF2-40B4-BE49-F238E27FC236}">
                  <a16:creationId xmlns:a16="http://schemas.microsoft.com/office/drawing/2014/main" id="{1B253C07-2CDA-A44F-824A-CD355F4F4588}"/>
                </a:ext>
              </a:extLst>
            </p:cNvPr>
            <p:cNvSpPr/>
            <p:nvPr/>
          </p:nvSpPr>
          <p:spPr>
            <a:xfrm>
              <a:off x="2003852" y="1966804"/>
              <a:ext cx="1610414" cy="124664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5F6061"/>
                </a:buClr>
                <a:buSzPts val="3600"/>
              </a:pPr>
              <a:r>
                <a:rPr lang="en-US" sz="1600" dirty="0">
                  <a:solidFill>
                    <a:schemeClr val="tx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GNSS Receiver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9AF04C9-2254-B24D-B7F2-392EAE87AD89}"/>
                </a:ext>
              </a:extLst>
            </p:cNvPr>
            <p:cNvGrpSpPr/>
            <p:nvPr/>
          </p:nvGrpSpPr>
          <p:grpSpPr>
            <a:xfrm>
              <a:off x="1019990" y="1396303"/>
              <a:ext cx="533451" cy="507110"/>
              <a:chOff x="1043108" y="1221761"/>
              <a:chExt cx="407254" cy="368834"/>
            </a:xfrm>
          </p:grpSpPr>
          <p:sp>
            <p:nvSpPr>
              <p:cNvPr id="20" name="Flowchart: Merge 7">
                <a:extLst>
                  <a:ext uri="{FF2B5EF4-FFF2-40B4-BE49-F238E27FC236}">
                    <a16:creationId xmlns:a16="http://schemas.microsoft.com/office/drawing/2014/main" id="{AE1F8DD8-77A3-1947-BAF0-A2EC7C2F1515}"/>
                  </a:ext>
                </a:extLst>
              </p:cNvPr>
              <p:cNvSpPr/>
              <p:nvPr/>
            </p:nvSpPr>
            <p:spPr>
              <a:xfrm>
                <a:off x="1043108" y="1221761"/>
                <a:ext cx="407254" cy="368834"/>
              </a:xfrm>
              <a:prstGeom prst="flowChartMerg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5F6061"/>
                  </a:buClr>
                  <a:buSzPts val="3600"/>
                </a:pPr>
                <a:endParaRPr lang="en-US" sz="3600">
                  <a:solidFill>
                    <a:srgbClr val="FF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B4665EBA-2CCB-B74B-8244-23C825922B32}"/>
                  </a:ext>
                </a:extLst>
              </p:cNvPr>
              <p:cNvCxnSpPr>
                <a:stCxn id="20" idx="2"/>
                <a:endCxn id="20" idx="0"/>
              </p:cNvCxnSpPr>
              <p:nvPr/>
            </p:nvCxnSpPr>
            <p:spPr>
              <a:xfrm flipV="1">
                <a:off x="1246735" y="1221761"/>
                <a:ext cx="0" cy="3688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Connector: Elbow 9">
              <a:extLst>
                <a:ext uri="{FF2B5EF4-FFF2-40B4-BE49-F238E27FC236}">
                  <a16:creationId xmlns:a16="http://schemas.microsoft.com/office/drawing/2014/main" id="{4E9EAAB7-137B-FE4B-943F-F0A8211E252B}"/>
                </a:ext>
              </a:extLst>
            </p:cNvPr>
            <p:cNvCxnSpPr>
              <a:cxnSpLocks/>
              <a:stCxn id="20" idx="2"/>
              <a:endCxn id="18" idx="1"/>
            </p:cNvCxnSpPr>
            <p:nvPr/>
          </p:nvCxnSpPr>
          <p:spPr>
            <a:xfrm rot="16200000" flipH="1">
              <a:off x="1301927" y="1888201"/>
              <a:ext cx="686714" cy="717137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: Rounded Corners 10">
              <a:extLst>
                <a:ext uri="{FF2B5EF4-FFF2-40B4-BE49-F238E27FC236}">
                  <a16:creationId xmlns:a16="http://schemas.microsoft.com/office/drawing/2014/main" id="{DDFFDB67-19FA-814C-B8BD-A94CFB2D6311}"/>
                </a:ext>
              </a:extLst>
            </p:cNvPr>
            <p:cNvSpPr/>
            <p:nvPr/>
          </p:nvSpPr>
          <p:spPr>
            <a:xfrm>
              <a:off x="2003850" y="3492097"/>
              <a:ext cx="1610414" cy="124664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5F6061"/>
                </a:buClr>
                <a:buSzPts val="3600"/>
              </a:pPr>
              <a:r>
                <a:rPr lang="en-US" sz="1600">
                  <a:solidFill>
                    <a:schemeClr val="tx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High Stability Oscillator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E61367F-8C43-D049-8D91-2B9091C2F7E6}"/>
                </a:ext>
              </a:extLst>
            </p:cNvPr>
            <p:cNvCxnSpPr>
              <a:cxnSpLocks/>
            </p:cNvCxnSpPr>
            <p:nvPr/>
          </p:nvCxnSpPr>
          <p:spPr>
            <a:xfrm>
              <a:off x="3614265" y="2230926"/>
              <a:ext cx="7946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F0B03DB-4D28-684C-B2EE-F843E3986C08}"/>
                </a:ext>
              </a:extLst>
            </p:cNvPr>
            <p:cNvCxnSpPr>
              <a:cxnSpLocks/>
            </p:cNvCxnSpPr>
            <p:nvPr/>
          </p:nvCxnSpPr>
          <p:spPr>
            <a:xfrm>
              <a:off x="3614265" y="2801423"/>
              <a:ext cx="7946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781404A-72DB-1A4F-A089-C0A026F5D7F3}"/>
                </a:ext>
              </a:extLst>
            </p:cNvPr>
            <p:cNvGrpSpPr/>
            <p:nvPr/>
          </p:nvGrpSpPr>
          <p:grpSpPr>
            <a:xfrm>
              <a:off x="3614265" y="3976113"/>
              <a:ext cx="915039" cy="423163"/>
              <a:chOff x="2922587" y="2511512"/>
              <a:chExt cx="698571" cy="307777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40EEA725-8EB8-2342-B3CF-2AEEF7BDB0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22587" y="2819289"/>
                <a:ext cx="60669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0983F40-6AB9-584A-B3BD-D0C7CB90BFFA}"/>
                  </a:ext>
                </a:extLst>
              </p:cNvPr>
              <p:cNvSpPr txBox="1"/>
              <p:nvPr/>
            </p:nvSpPr>
            <p:spPr>
              <a:xfrm>
                <a:off x="3073541" y="2511512"/>
                <a:ext cx="5476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PPS</a:t>
                </a: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099C35C-0EC3-EA4D-8D2B-102F786DB400}"/>
                </a:ext>
              </a:extLst>
            </p:cNvPr>
            <p:cNvSpPr txBox="1"/>
            <p:nvPr/>
          </p:nvSpPr>
          <p:spPr>
            <a:xfrm>
              <a:off x="3659467" y="2431370"/>
              <a:ext cx="717308" cy="423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PPS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AFD9841-5CF0-A04B-B1FC-328B4726D808}"/>
                </a:ext>
              </a:extLst>
            </p:cNvPr>
            <p:cNvSpPr txBox="1"/>
            <p:nvPr/>
          </p:nvSpPr>
          <p:spPr>
            <a:xfrm>
              <a:off x="3663086" y="1870910"/>
              <a:ext cx="717308" cy="423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err="1"/>
                <a:t>ToD</a:t>
              </a:r>
              <a:endParaRPr lang="en-US" sz="1400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9CD8F15-9727-554F-BD4F-DDF26E73F394}"/>
                </a:ext>
              </a:extLst>
            </p:cNvPr>
            <p:cNvCxnSpPr/>
            <p:nvPr/>
          </p:nvCxnSpPr>
          <p:spPr>
            <a:xfrm flipH="1">
              <a:off x="3614265" y="3817599"/>
              <a:ext cx="7946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7851444-A603-6F4F-975A-E867414BFEB6}"/>
                </a:ext>
              </a:extLst>
            </p:cNvPr>
            <p:cNvSpPr txBox="1"/>
            <p:nvPr/>
          </p:nvSpPr>
          <p:spPr>
            <a:xfrm>
              <a:off x="3560107" y="3484744"/>
              <a:ext cx="923263" cy="317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/>
                <a:t>Discipline</a:t>
              </a:r>
            </a:p>
          </p:txBody>
        </p:sp>
        <p:sp>
          <p:nvSpPr>
            <p:cNvPr id="34" name="Rectangle: Rounded Corners 21">
              <a:extLst>
                <a:ext uri="{FF2B5EF4-FFF2-40B4-BE49-F238E27FC236}">
                  <a16:creationId xmlns:a16="http://schemas.microsoft.com/office/drawing/2014/main" id="{1C0477F4-F283-AA4C-9F73-CDEBAB98FC65}"/>
                </a:ext>
              </a:extLst>
            </p:cNvPr>
            <p:cNvSpPr/>
            <p:nvPr/>
          </p:nvSpPr>
          <p:spPr>
            <a:xfrm>
              <a:off x="6014553" y="2690686"/>
              <a:ext cx="679319" cy="98431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5F6061"/>
                </a:buClr>
                <a:buSzPts val="3600"/>
              </a:pPr>
              <a:r>
                <a:rPr lang="en-US" sz="1100">
                  <a:solidFill>
                    <a:schemeClr val="tx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PCIe</a:t>
              </a:r>
              <a:endParaRPr lang="en-US" sz="540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F6489A8-9FE4-344C-A78C-959AFD49A8FB}"/>
                </a:ext>
              </a:extLst>
            </p:cNvPr>
            <p:cNvSpPr txBox="1"/>
            <p:nvPr/>
          </p:nvSpPr>
          <p:spPr>
            <a:xfrm>
              <a:off x="3124435" y="1446270"/>
              <a:ext cx="1774351" cy="380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Time Card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167C652-FE95-4C49-AA33-42925A167C4F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 flipV="1">
              <a:off x="6019375" y="3331641"/>
              <a:ext cx="628250" cy="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: Rounded Corners 24">
              <a:extLst>
                <a:ext uri="{FF2B5EF4-FFF2-40B4-BE49-F238E27FC236}">
                  <a16:creationId xmlns:a16="http://schemas.microsoft.com/office/drawing/2014/main" id="{DB42AB44-CE8A-6F4D-A31F-DBCD351C5E52}"/>
                </a:ext>
              </a:extLst>
            </p:cNvPr>
            <p:cNvSpPr/>
            <p:nvPr/>
          </p:nvSpPr>
          <p:spPr>
            <a:xfrm>
              <a:off x="4408960" y="1903412"/>
              <a:ext cx="1610414" cy="285646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5F6061"/>
                </a:buClr>
                <a:buSzPts val="3600"/>
              </a:pPr>
              <a:r>
                <a:rPr lang="en-US" sz="1600">
                  <a:solidFill>
                    <a:schemeClr val="tx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Clock Processing FPGA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D9B3E70-CE7D-394C-86BA-53052AE21AC0}"/>
                </a:ext>
              </a:extLst>
            </p:cNvPr>
            <p:cNvSpPr txBox="1"/>
            <p:nvPr/>
          </p:nvSpPr>
          <p:spPr>
            <a:xfrm>
              <a:off x="757249" y="1047751"/>
              <a:ext cx="1058932" cy="380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Antenna</a:t>
              </a:r>
            </a:p>
          </p:txBody>
        </p:sp>
      </p:grpSp>
      <p:pic>
        <p:nvPicPr>
          <p:cNvPr id="15" name="Google Shape;110;p16">
            <a:extLst>
              <a:ext uri="{FF2B5EF4-FFF2-40B4-BE49-F238E27FC236}">
                <a16:creationId xmlns:a16="http://schemas.microsoft.com/office/drawing/2014/main" id="{A1FB3474-FC56-864F-A231-29886336AFEE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012" y="1458031"/>
            <a:ext cx="5055651" cy="3533941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B1A6A07-39E7-8A43-9C3F-343ABE07C682}"/>
              </a:ext>
            </a:extLst>
          </p:cNvPr>
          <p:cNvSpPr/>
          <p:nvPr/>
        </p:nvSpPr>
        <p:spPr>
          <a:xfrm>
            <a:off x="6136737" y="840827"/>
            <a:ext cx="2831226" cy="43828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40AE1EC6-2A73-0F44-A14B-CF2F5119F732}"/>
              </a:ext>
            </a:extLst>
          </p:cNvPr>
          <p:cNvSpPr/>
          <p:nvPr/>
        </p:nvSpPr>
        <p:spPr>
          <a:xfrm>
            <a:off x="9031673" y="840827"/>
            <a:ext cx="2157715" cy="43828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A71A5B-140D-C347-863F-C86FA7EB698E}"/>
              </a:ext>
            </a:extLst>
          </p:cNvPr>
          <p:cNvSpPr txBox="1"/>
          <p:nvPr/>
        </p:nvSpPr>
        <p:spPr>
          <a:xfrm>
            <a:off x="6496422" y="5202723"/>
            <a:ext cx="2157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Advanced “GPSDO”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C7990A2-7B35-9340-A55E-359B5B19A9A0}"/>
              </a:ext>
            </a:extLst>
          </p:cNvPr>
          <p:cNvSpPr txBox="1"/>
          <p:nvPr/>
        </p:nvSpPr>
        <p:spPr>
          <a:xfrm>
            <a:off x="9107197" y="5206765"/>
            <a:ext cx="2006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Interface</a:t>
            </a:r>
          </a:p>
        </p:txBody>
      </p:sp>
    </p:spTree>
    <p:extLst>
      <p:ext uri="{BB962C8B-B14F-4D97-AF65-F5344CB8AC3E}">
        <p14:creationId xmlns:p14="http://schemas.microsoft.com/office/powerpoint/2010/main" val="2490220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3024F5F-14F3-9342-9CDE-3771BD61F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6" y="171526"/>
            <a:ext cx="11010901" cy="952500"/>
          </a:xfrm>
        </p:spPr>
        <p:txBody>
          <a:bodyPr>
            <a:normAutofit/>
          </a:bodyPr>
          <a:lstStyle/>
          <a:p>
            <a:r>
              <a:rPr lang="en-US" spc="0" dirty="0"/>
              <a:t>Advanced “GPSDO”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C705BF-26D5-1B49-BF9B-0367BB9196CC}"/>
              </a:ext>
            </a:extLst>
          </p:cNvPr>
          <p:cNvSpPr txBox="1"/>
          <p:nvPr/>
        </p:nvSpPr>
        <p:spPr>
          <a:xfrm>
            <a:off x="5860025" y="6217249"/>
            <a:ext cx="5894242" cy="1384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https://engineering.fb.com/2016/02/18/core-data/netnorad-troubleshooting-networks-via-end-to-end-probing/</a:t>
            </a:r>
          </a:p>
        </p:txBody>
      </p:sp>
      <p:sp>
        <p:nvSpPr>
          <p:cNvPr id="18" name="Rectangle: Rounded Corners 5">
            <a:extLst>
              <a:ext uri="{FF2B5EF4-FFF2-40B4-BE49-F238E27FC236}">
                <a16:creationId xmlns:a16="http://schemas.microsoft.com/office/drawing/2014/main" id="{1B253C07-2CDA-A44F-824A-CD355F4F4588}"/>
              </a:ext>
            </a:extLst>
          </p:cNvPr>
          <p:cNvSpPr/>
          <p:nvPr/>
        </p:nvSpPr>
        <p:spPr>
          <a:xfrm>
            <a:off x="2847770" y="2033924"/>
            <a:ext cx="1610414" cy="124664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5F6061"/>
              </a:buClr>
              <a:buSzPts val="3600"/>
            </a:pPr>
            <a:r>
              <a:rPr lang="en-US" sz="16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GNSS Receiver1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9AF04C9-2254-B24D-B7F2-392EAE87AD89}"/>
              </a:ext>
            </a:extLst>
          </p:cNvPr>
          <p:cNvGrpSpPr/>
          <p:nvPr/>
        </p:nvGrpSpPr>
        <p:grpSpPr>
          <a:xfrm>
            <a:off x="1863908" y="1463423"/>
            <a:ext cx="533451" cy="507110"/>
            <a:chOff x="1043108" y="1221761"/>
            <a:chExt cx="407254" cy="368834"/>
          </a:xfrm>
        </p:grpSpPr>
        <p:sp>
          <p:nvSpPr>
            <p:cNvPr id="20" name="Flowchart: Merge 7">
              <a:extLst>
                <a:ext uri="{FF2B5EF4-FFF2-40B4-BE49-F238E27FC236}">
                  <a16:creationId xmlns:a16="http://schemas.microsoft.com/office/drawing/2014/main" id="{AE1F8DD8-77A3-1947-BAF0-A2EC7C2F1515}"/>
                </a:ext>
              </a:extLst>
            </p:cNvPr>
            <p:cNvSpPr/>
            <p:nvPr/>
          </p:nvSpPr>
          <p:spPr>
            <a:xfrm>
              <a:off x="1043108" y="1221761"/>
              <a:ext cx="407254" cy="368834"/>
            </a:xfrm>
            <a:prstGeom prst="flowChartMerg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5F6061"/>
                </a:buClr>
                <a:buSzPts val="3600"/>
              </a:pPr>
              <a:endParaRPr lang="en-US" sz="360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4665EBA-2CCB-B74B-8244-23C825922B32}"/>
                </a:ext>
              </a:extLst>
            </p:cNvPr>
            <p:cNvCxnSpPr>
              <a:stCxn id="20" idx="2"/>
              <a:endCxn id="20" idx="0"/>
            </p:cNvCxnSpPr>
            <p:nvPr/>
          </p:nvCxnSpPr>
          <p:spPr>
            <a:xfrm flipV="1">
              <a:off x="1246735" y="1221761"/>
              <a:ext cx="0" cy="3688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Connector: Elbow 9">
            <a:extLst>
              <a:ext uri="{FF2B5EF4-FFF2-40B4-BE49-F238E27FC236}">
                <a16:creationId xmlns:a16="http://schemas.microsoft.com/office/drawing/2014/main" id="{4E9EAAB7-137B-FE4B-943F-F0A8211E252B}"/>
              </a:ext>
            </a:extLst>
          </p:cNvPr>
          <p:cNvCxnSpPr>
            <a:cxnSpLocks/>
            <a:stCxn id="20" idx="2"/>
            <a:endCxn id="18" idx="1"/>
          </p:cNvCxnSpPr>
          <p:nvPr/>
        </p:nvCxnSpPr>
        <p:spPr>
          <a:xfrm rot="16200000" flipH="1">
            <a:off x="2145845" y="1955321"/>
            <a:ext cx="686714" cy="717137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10">
            <a:extLst>
              <a:ext uri="{FF2B5EF4-FFF2-40B4-BE49-F238E27FC236}">
                <a16:creationId xmlns:a16="http://schemas.microsoft.com/office/drawing/2014/main" id="{DDFFDB67-19FA-814C-B8BD-A94CFB2D6311}"/>
              </a:ext>
            </a:extLst>
          </p:cNvPr>
          <p:cNvSpPr/>
          <p:nvPr/>
        </p:nvSpPr>
        <p:spPr>
          <a:xfrm>
            <a:off x="7509880" y="3389214"/>
            <a:ext cx="1610414" cy="124664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5F6061"/>
              </a:buClr>
              <a:buSzPts val="3600"/>
            </a:pPr>
            <a:r>
              <a:rPr lang="en-US" sz="160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High Stability Oscillator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E61367F-8C43-D049-8D91-2B9091C2F7E6}"/>
              </a:ext>
            </a:extLst>
          </p:cNvPr>
          <p:cNvCxnSpPr>
            <a:cxnSpLocks/>
          </p:cNvCxnSpPr>
          <p:nvPr/>
        </p:nvCxnSpPr>
        <p:spPr>
          <a:xfrm>
            <a:off x="4458183" y="2298046"/>
            <a:ext cx="7946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F0B03DB-4D28-684C-B2EE-F843E3986C08}"/>
              </a:ext>
            </a:extLst>
          </p:cNvPr>
          <p:cNvCxnSpPr>
            <a:cxnSpLocks/>
          </p:cNvCxnSpPr>
          <p:nvPr/>
        </p:nvCxnSpPr>
        <p:spPr>
          <a:xfrm>
            <a:off x="4458183" y="2868543"/>
            <a:ext cx="7946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0EEA725-8EB8-2342-B3CF-2AEEF7BDB09F}"/>
              </a:ext>
            </a:extLst>
          </p:cNvPr>
          <p:cNvCxnSpPr>
            <a:cxnSpLocks/>
          </p:cNvCxnSpPr>
          <p:nvPr/>
        </p:nvCxnSpPr>
        <p:spPr>
          <a:xfrm flipH="1" flipV="1">
            <a:off x="6864105" y="2960344"/>
            <a:ext cx="112351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0983F40-6AB9-584A-B3BD-D0C7CB90BFFA}"/>
              </a:ext>
            </a:extLst>
          </p:cNvPr>
          <p:cNvSpPr txBox="1"/>
          <p:nvPr/>
        </p:nvSpPr>
        <p:spPr>
          <a:xfrm>
            <a:off x="6946447" y="2606933"/>
            <a:ext cx="890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PPS MAC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99C35C-0EC3-EA4D-8D2B-102F786DB400}"/>
              </a:ext>
            </a:extLst>
          </p:cNvPr>
          <p:cNvSpPr txBox="1"/>
          <p:nvPr/>
        </p:nvSpPr>
        <p:spPr>
          <a:xfrm>
            <a:off x="4503385" y="2498490"/>
            <a:ext cx="717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PPS1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FD9841-5CF0-A04B-B1FC-328B4726D808}"/>
              </a:ext>
            </a:extLst>
          </p:cNvPr>
          <p:cNvSpPr txBox="1"/>
          <p:nvPr/>
        </p:nvSpPr>
        <p:spPr>
          <a:xfrm>
            <a:off x="4507004" y="1938030"/>
            <a:ext cx="717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ToD1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9CD8F15-9727-554F-BD4F-DDF26E73F394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6854558" y="3683441"/>
            <a:ext cx="6553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7851444-A603-6F4F-975A-E867414BFEB6}"/>
              </a:ext>
            </a:extLst>
          </p:cNvPr>
          <p:cNvSpPr txBox="1"/>
          <p:nvPr/>
        </p:nvSpPr>
        <p:spPr>
          <a:xfrm>
            <a:off x="6720588" y="3437580"/>
            <a:ext cx="923263" cy="31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/>
              <a:t>Discipline</a:t>
            </a:r>
          </a:p>
        </p:txBody>
      </p:sp>
      <p:sp>
        <p:nvSpPr>
          <p:cNvPr id="37" name="Rectangle: Rounded Corners 24">
            <a:extLst>
              <a:ext uri="{FF2B5EF4-FFF2-40B4-BE49-F238E27FC236}">
                <a16:creationId xmlns:a16="http://schemas.microsoft.com/office/drawing/2014/main" id="{DB42AB44-CE8A-6F4D-A31F-DBCD351C5E52}"/>
              </a:ext>
            </a:extLst>
          </p:cNvPr>
          <p:cNvSpPr/>
          <p:nvPr/>
        </p:nvSpPr>
        <p:spPr>
          <a:xfrm>
            <a:off x="5244144" y="1901263"/>
            <a:ext cx="1610414" cy="35643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5F6061"/>
              </a:buClr>
              <a:buSzPts val="3600"/>
            </a:pPr>
            <a:r>
              <a:rPr lang="en-US" sz="160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Clock Processing FPGA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D9B3E70-CE7D-394C-86BA-53052AE21AC0}"/>
              </a:ext>
            </a:extLst>
          </p:cNvPr>
          <p:cNvSpPr txBox="1"/>
          <p:nvPr/>
        </p:nvSpPr>
        <p:spPr>
          <a:xfrm>
            <a:off x="1601168" y="1124026"/>
            <a:ext cx="1058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L1/L2</a:t>
            </a:r>
          </a:p>
        </p:txBody>
      </p:sp>
      <p:sp>
        <p:nvSpPr>
          <p:cNvPr id="51" name="Rectangle: Rounded Corners 5">
            <a:extLst>
              <a:ext uri="{FF2B5EF4-FFF2-40B4-BE49-F238E27FC236}">
                <a16:creationId xmlns:a16="http://schemas.microsoft.com/office/drawing/2014/main" id="{B1908FC8-8B15-B745-920F-2AD853A2CCA8}"/>
              </a:ext>
            </a:extLst>
          </p:cNvPr>
          <p:cNvSpPr/>
          <p:nvPr/>
        </p:nvSpPr>
        <p:spPr>
          <a:xfrm>
            <a:off x="2847771" y="4293158"/>
            <a:ext cx="1610414" cy="124664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5F6061"/>
              </a:buClr>
              <a:buSzPts val="3600"/>
            </a:pPr>
            <a:r>
              <a:rPr lang="en-US" sz="16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GNSS Receiver2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B0A389F-0761-124A-BD2C-BA9343201A49}"/>
              </a:ext>
            </a:extLst>
          </p:cNvPr>
          <p:cNvGrpSpPr/>
          <p:nvPr/>
        </p:nvGrpSpPr>
        <p:grpSpPr>
          <a:xfrm>
            <a:off x="1863909" y="3722657"/>
            <a:ext cx="533451" cy="507110"/>
            <a:chOff x="1043108" y="1221761"/>
            <a:chExt cx="407254" cy="368834"/>
          </a:xfrm>
        </p:grpSpPr>
        <p:sp>
          <p:nvSpPr>
            <p:cNvPr id="53" name="Flowchart: Merge 7">
              <a:extLst>
                <a:ext uri="{FF2B5EF4-FFF2-40B4-BE49-F238E27FC236}">
                  <a16:creationId xmlns:a16="http://schemas.microsoft.com/office/drawing/2014/main" id="{ED40CA96-8CA5-F24E-8431-79D80295EA47}"/>
                </a:ext>
              </a:extLst>
            </p:cNvPr>
            <p:cNvSpPr/>
            <p:nvPr/>
          </p:nvSpPr>
          <p:spPr>
            <a:xfrm>
              <a:off x="1043108" y="1221761"/>
              <a:ext cx="407254" cy="368834"/>
            </a:xfrm>
            <a:prstGeom prst="flowChartMerg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5F6061"/>
                </a:buClr>
                <a:buSzPts val="3600"/>
              </a:pPr>
              <a:endParaRPr lang="en-US" sz="360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C6A70ED-590E-9646-8EB0-19EE4AD7BA76}"/>
                </a:ext>
              </a:extLst>
            </p:cNvPr>
            <p:cNvCxnSpPr>
              <a:stCxn id="53" idx="2"/>
              <a:endCxn id="53" idx="0"/>
            </p:cNvCxnSpPr>
            <p:nvPr/>
          </p:nvCxnSpPr>
          <p:spPr>
            <a:xfrm flipV="1">
              <a:off x="1246735" y="1221761"/>
              <a:ext cx="0" cy="3688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Connector: Elbow 9">
            <a:extLst>
              <a:ext uri="{FF2B5EF4-FFF2-40B4-BE49-F238E27FC236}">
                <a16:creationId xmlns:a16="http://schemas.microsoft.com/office/drawing/2014/main" id="{449CCB42-9850-A440-9D7B-4EC7C60B4BCD}"/>
              </a:ext>
            </a:extLst>
          </p:cNvPr>
          <p:cNvCxnSpPr>
            <a:cxnSpLocks/>
            <a:stCxn id="53" idx="2"/>
            <a:endCxn id="51" idx="1"/>
          </p:cNvCxnSpPr>
          <p:nvPr/>
        </p:nvCxnSpPr>
        <p:spPr>
          <a:xfrm rot="16200000" flipH="1">
            <a:off x="2145846" y="4214555"/>
            <a:ext cx="686714" cy="717137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23504B3-B678-B547-AB75-4BE99F26B362}"/>
              </a:ext>
            </a:extLst>
          </p:cNvPr>
          <p:cNvCxnSpPr>
            <a:cxnSpLocks/>
          </p:cNvCxnSpPr>
          <p:nvPr/>
        </p:nvCxnSpPr>
        <p:spPr>
          <a:xfrm>
            <a:off x="4458184" y="4557280"/>
            <a:ext cx="7946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E1947BB-6B22-E34D-B7F3-35DC6D05272B}"/>
              </a:ext>
            </a:extLst>
          </p:cNvPr>
          <p:cNvCxnSpPr>
            <a:cxnSpLocks/>
          </p:cNvCxnSpPr>
          <p:nvPr/>
        </p:nvCxnSpPr>
        <p:spPr>
          <a:xfrm>
            <a:off x="4458184" y="5127777"/>
            <a:ext cx="7946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85A502B6-CAD8-6B4A-8ABE-9962DD9705A2}"/>
              </a:ext>
            </a:extLst>
          </p:cNvPr>
          <p:cNvSpPr txBox="1"/>
          <p:nvPr/>
        </p:nvSpPr>
        <p:spPr>
          <a:xfrm>
            <a:off x="4503386" y="4757724"/>
            <a:ext cx="717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PPS2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05FB398-56F4-334F-B925-23706FA38270}"/>
              </a:ext>
            </a:extLst>
          </p:cNvPr>
          <p:cNvSpPr txBox="1"/>
          <p:nvPr/>
        </p:nvSpPr>
        <p:spPr>
          <a:xfrm>
            <a:off x="4507005" y="4197264"/>
            <a:ext cx="717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ToD2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324BF92-5336-A940-A889-653810627518}"/>
              </a:ext>
            </a:extLst>
          </p:cNvPr>
          <p:cNvSpPr txBox="1"/>
          <p:nvPr/>
        </p:nvSpPr>
        <p:spPr>
          <a:xfrm>
            <a:off x="1601168" y="3374105"/>
            <a:ext cx="1058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L1/L5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BDE3717-B217-6F40-924A-5C36775706DA}"/>
              </a:ext>
            </a:extLst>
          </p:cNvPr>
          <p:cNvGrpSpPr/>
          <p:nvPr/>
        </p:nvGrpSpPr>
        <p:grpSpPr>
          <a:xfrm>
            <a:off x="6854561" y="3814988"/>
            <a:ext cx="778572" cy="317815"/>
            <a:chOff x="3016414" y="2588134"/>
            <a:chExt cx="594387" cy="231155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33F29CA3-E228-D940-BC9A-AAE65C833308}"/>
                </a:ext>
              </a:extLst>
            </p:cNvPr>
            <p:cNvCxnSpPr>
              <a:cxnSpLocks/>
            </p:cNvCxnSpPr>
            <p:nvPr/>
          </p:nvCxnSpPr>
          <p:spPr>
            <a:xfrm>
              <a:off x="3016414" y="2819289"/>
              <a:ext cx="5128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8625D25-44EA-A54C-A93A-EB91FC463EEE}"/>
                </a:ext>
              </a:extLst>
            </p:cNvPr>
            <p:cNvSpPr txBox="1"/>
            <p:nvPr/>
          </p:nvSpPr>
          <p:spPr>
            <a:xfrm>
              <a:off x="3063184" y="2588134"/>
              <a:ext cx="547617" cy="223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PPS1</a:t>
              </a:r>
            </a:p>
          </p:txBody>
        </p:sp>
      </p:grp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2E7AB0C-F925-BB44-A2F6-C4C53687058F}"/>
              </a:ext>
            </a:extLst>
          </p:cNvPr>
          <p:cNvCxnSpPr>
            <a:cxnSpLocks/>
          </p:cNvCxnSpPr>
          <p:nvPr/>
        </p:nvCxnSpPr>
        <p:spPr>
          <a:xfrm>
            <a:off x="6854558" y="4293158"/>
            <a:ext cx="6717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E223D24C-7C21-E64A-81F7-094E95E60D1F}"/>
              </a:ext>
            </a:extLst>
          </p:cNvPr>
          <p:cNvSpPr txBox="1"/>
          <p:nvPr/>
        </p:nvSpPr>
        <p:spPr>
          <a:xfrm>
            <a:off x="6915825" y="4295988"/>
            <a:ext cx="717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PPS2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7382DF-B854-F747-9C0F-E7B9B453F938}"/>
              </a:ext>
            </a:extLst>
          </p:cNvPr>
          <p:cNvSpPr/>
          <p:nvPr/>
        </p:nvSpPr>
        <p:spPr>
          <a:xfrm>
            <a:off x="1601167" y="3374104"/>
            <a:ext cx="3766225" cy="22552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78050D3-1312-9F4D-B07D-BE67474B50FE}"/>
              </a:ext>
            </a:extLst>
          </p:cNvPr>
          <p:cNvSpPr txBox="1"/>
          <p:nvPr/>
        </p:nvSpPr>
        <p:spPr>
          <a:xfrm>
            <a:off x="1564315" y="3066326"/>
            <a:ext cx="890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Optional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64B3074A-CEA3-3146-8E90-27412E30E126}"/>
              </a:ext>
            </a:extLst>
          </p:cNvPr>
          <p:cNvCxnSpPr>
            <a:cxnSpLocks/>
          </p:cNvCxnSpPr>
          <p:nvPr/>
        </p:nvCxnSpPr>
        <p:spPr>
          <a:xfrm flipV="1">
            <a:off x="7987621" y="2950308"/>
            <a:ext cx="1" cy="43890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GNSS Receiver">
            <a:extLst>
              <a:ext uri="{FF2B5EF4-FFF2-40B4-BE49-F238E27FC236}">
                <a16:creationId xmlns:a16="http://schemas.microsoft.com/office/drawing/2014/main" id="{B202186B-FA97-1A45-84A7-81D087FB3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1" y="2328347"/>
            <a:ext cx="1346500" cy="68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crochip-mac-sa5x">
            <a:extLst>
              <a:ext uri="{FF2B5EF4-FFF2-40B4-BE49-F238E27FC236}">
                <a16:creationId xmlns:a16="http://schemas.microsoft.com/office/drawing/2014/main" id="{764B861C-5EBF-1B42-8487-1615BCCAF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1017" y="3341582"/>
            <a:ext cx="1847312" cy="123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crochip-mac-sa5x">
            <a:extLst>
              <a:ext uri="{FF2B5EF4-FFF2-40B4-BE49-F238E27FC236}">
                <a16:creationId xmlns:a16="http://schemas.microsoft.com/office/drawing/2014/main" id="{5D7101D6-E86A-8143-8A0E-F34926041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1598" y="4603765"/>
            <a:ext cx="704628" cy="49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717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3024F5F-14F3-9342-9CDE-3771BD61F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6" y="171526"/>
            <a:ext cx="11010901" cy="952500"/>
          </a:xfrm>
        </p:spPr>
        <p:txBody>
          <a:bodyPr>
            <a:normAutofit/>
          </a:bodyPr>
          <a:lstStyle/>
          <a:p>
            <a:r>
              <a:rPr lang="en-US" spc="0" dirty="0"/>
              <a:t>FPGA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C705BF-26D5-1B49-BF9B-0367BB9196CC}"/>
              </a:ext>
            </a:extLst>
          </p:cNvPr>
          <p:cNvSpPr txBox="1"/>
          <p:nvPr/>
        </p:nvSpPr>
        <p:spPr>
          <a:xfrm>
            <a:off x="5860025" y="6217249"/>
            <a:ext cx="5894242" cy="1384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https://engineering.fb.com/2016/02/18/core-data/netnorad-troubleshooting-networks-via-end-to-end-probing/</a:t>
            </a:r>
          </a:p>
        </p:txBody>
      </p:sp>
      <p:pic>
        <p:nvPicPr>
          <p:cNvPr id="3074" name="Picture 2" descr="Time Card - Block Diagram">
            <a:extLst>
              <a:ext uri="{FF2B5EF4-FFF2-40B4-BE49-F238E27FC236}">
                <a16:creationId xmlns:a16="http://schemas.microsoft.com/office/drawing/2014/main" id="{F98E3A2D-E3E2-A641-8829-524755C91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6233" y="1409596"/>
            <a:ext cx="6855767" cy="385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ridge Block Diagram">
            <a:extLst>
              <a:ext uri="{FF2B5EF4-FFF2-40B4-BE49-F238E27FC236}">
                <a16:creationId xmlns:a16="http://schemas.microsoft.com/office/drawing/2014/main" id="{540A6D17-2BFD-9244-9D72-4CC1893EA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63266"/>
            <a:ext cx="5433898" cy="418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62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3024F5F-14F3-9342-9CDE-3771BD61F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6" y="171526"/>
            <a:ext cx="11010901" cy="952500"/>
          </a:xfrm>
        </p:spPr>
        <p:txBody>
          <a:bodyPr>
            <a:normAutofit/>
          </a:bodyPr>
          <a:lstStyle/>
          <a:p>
            <a:r>
              <a:rPr lang="en-US" spc="0" dirty="0"/>
              <a:t>Interface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C705BF-26D5-1B49-BF9B-0367BB9196CC}"/>
              </a:ext>
            </a:extLst>
          </p:cNvPr>
          <p:cNvSpPr txBox="1"/>
          <p:nvPr/>
        </p:nvSpPr>
        <p:spPr>
          <a:xfrm>
            <a:off x="5860025" y="6217249"/>
            <a:ext cx="5894242" cy="1384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https://engineering.fb.com/2016/02/18/core-data/netnorad-troubleshooting-networks-via-end-to-end-probing/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13E18A-2A18-4F4B-9945-DD7AC616BA59}"/>
              </a:ext>
            </a:extLst>
          </p:cNvPr>
          <p:cNvSpPr/>
          <p:nvPr/>
        </p:nvSpPr>
        <p:spPr>
          <a:xfrm>
            <a:off x="259206" y="1208374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4292F"/>
                </a:solidFill>
                <a:latin typeface="-apple-system"/>
              </a:rPr>
              <a:t>PCIe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292F"/>
                </a:solidFill>
                <a:latin typeface="-apple-system"/>
              </a:rPr>
              <a:t>PCIe x1 (18 pins) generation 1.0 or above on a x4 form-factor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292F"/>
                </a:solidFill>
                <a:latin typeface="-apple-system"/>
              </a:rPr>
              <a:t>Generic, supporting multiple OS versions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292F"/>
                </a:solidFill>
                <a:latin typeface="-apple-system"/>
              </a:rPr>
              <a:t>Exposes PHC device in Linux (/dev/</a:t>
            </a:r>
            <a:r>
              <a:rPr lang="en-US" dirty="0" err="1">
                <a:solidFill>
                  <a:srgbClr val="24292F"/>
                </a:solidFill>
                <a:latin typeface="-apple-system"/>
              </a:rPr>
              <a:t>ptpX</a:t>
            </a:r>
            <a:r>
              <a:rPr lang="en-US" dirty="0">
                <a:solidFill>
                  <a:srgbClr val="24292F"/>
                </a:solidFill>
                <a:latin typeface="-apple-system"/>
              </a:rPr>
              <a:t>) as well as PPS (/dev/</a:t>
            </a:r>
            <a:r>
              <a:rPr lang="en-US" dirty="0" err="1">
                <a:solidFill>
                  <a:srgbClr val="24292F"/>
                </a:solidFill>
                <a:latin typeface="-apple-system"/>
              </a:rPr>
              <a:t>ppsY</a:t>
            </a:r>
            <a:r>
              <a:rPr lang="en-US" dirty="0">
                <a:solidFill>
                  <a:srgbClr val="24292F"/>
                </a:solidFill>
                <a:latin typeface="-apple-system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292F"/>
                </a:solidFill>
                <a:latin typeface="-apple-system"/>
              </a:rPr>
              <a:t>Exposes leap second indicator to a shared memory segment read by </a:t>
            </a:r>
            <a:r>
              <a:rPr lang="en-US" dirty="0" err="1">
                <a:solidFill>
                  <a:srgbClr val="24292F"/>
                </a:solidFill>
                <a:latin typeface="-apple-system"/>
              </a:rPr>
              <a:t>chrony</a:t>
            </a:r>
            <a:r>
              <a:rPr lang="en-US" dirty="0">
                <a:solidFill>
                  <a:srgbClr val="24292F"/>
                </a:solidFill>
                <a:latin typeface="-apple-system"/>
              </a:rPr>
              <a:t>/ptp4l</a:t>
            </a:r>
          </a:p>
          <a:p>
            <a:r>
              <a:rPr lang="en-US" dirty="0">
                <a:solidFill>
                  <a:srgbClr val="24292F"/>
                </a:solidFill>
                <a:latin typeface="-apple-system"/>
              </a:rPr>
              <a:t>1PPS / 10MHz SMA output</a:t>
            </a:r>
          </a:p>
          <a:p>
            <a:r>
              <a:rPr lang="en-US" dirty="0">
                <a:solidFill>
                  <a:srgbClr val="24292F"/>
                </a:solidFill>
                <a:latin typeface="-apple-system"/>
              </a:rPr>
              <a:t>1PPS / 10MHz SMA input</a:t>
            </a:r>
          </a:p>
          <a:p>
            <a:r>
              <a:rPr lang="en-US" dirty="0">
                <a:solidFill>
                  <a:srgbClr val="24292F"/>
                </a:solidFill>
                <a:latin typeface="-apple-system"/>
              </a:rPr>
              <a:t>IRIG-B input output</a:t>
            </a:r>
          </a:p>
          <a:p>
            <a:r>
              <a:rPr lang="en-US" dirty="0">
                <a:solidFill>
                  <a:srgbClr val="24292F"/>
                </a:solidFill>
                <a:latin typeface="-apple-system"/>
              </a:rPr>
              <a:t>DCF77 input output</a:t>
            </a:r>
            <a:endParaRPr lang="en-US" b="0" i="0" dirty="0">
              <a:solidFill>
                <a:srgbClr val="24292F"/>
              </a:solidFill>
              <a:effectLst/>
              <a:latin typeface="-apple-system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AB66CE-BC4F-D849-B2C9-E98CE01C41ED}"/>
              </a:ext>
            </a:extLst>
          </p:cNvPr>
          <p:cNvSpPr/>
          <p:nvPr/>
        </p:nvSpPr>
        <p:spPr>
          <a:xfrm>
            <a:off x="6781885" y="647776"/>
            <a:ext cx="845736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# ls -l /sys/class/timecard/ocp0/</a:t>
            </a:r>
          </a:p>
          <a:p>
            <a:r>
              <a:rPr lang="en-US" sz="1100" dirty="0"/>
              <a:t>total 0</a:t>
            </a:r>
          </a:p>
          <a:p>
            <a:r>
              <a:rPr lang="en-US" sz="1100" dirty="0"/>
              <a:t>-r--r--r--. 1 root root 4096 Oct 21 05:24 </a:t>
            </a:r>
            <a:r>
              <a:rPr lang="en-US" sz="1100" dirty="0" err="1"/>
              <a:t>available_clock_sources</a:t>
            </a:r>
            <a:endParaRPr lang="en-US" sz="1100" dirty="0"/>
          </a:p>
          <a:p>
            <a:r>
              <a:rPr lang="en-US" sz="1100" dirty="0"/>
              <a:t>-r--r--r--. 1 root root 4096 Oct 21 05:24 </a:t>
            </a:r>
            <a:r>
              <a:rPr lang="en-US" sz="1100" dirty="0" err="1"/>
              <a:t>available_sma_inputs</a:t>
            </a:r>
            <a:endParaRPr lang="en-US" sz="1100" dirty="0"/>
          </a:p>
          <a:p>
            <a:r>
              <a:rPr lang="en-US" sz="1100" dirty="0"/>
              <a:t>-r--r--r--. 1 root root 4096 Oct 21 05:24 </a:t>
            </a:r>
            <a:r>
              <a:rPr lang="en-US" sz="1100" dirty="0" err="1"/>
              <a:t>available_sma_outputs</a:t>
            </a:r>
            <a:endParaRPr lang="en-US" sz="1100" dirty="0"/>
          </a:p>
          <a:p>
            <a:r>
              <a:rPr lang="en-US" sz="1100" dirty="0"/>
              <a:t>-</a:t>
            </a:r>
            <a:r>
              <a:rPr lang="en-US" sz="1100" dirty="0" err="1"/>
              <a:t>rw</a:t>
            </a:r>
            <a:r>
              <a:rPr lang="en-US" sz="1100" dirty="0"/>
              <a:t>-r--r--. 1 root root 4096 Oct 21 05:24 </a:t>
            </a:r>
            <a:r>
              <a:rPr lang="en-US" sz="1100" dirty="0" err="1"/>
              <a:t>clock_source</a:t>
            </a:r>
            <a:endParaRPr lang="en-US" sz="1100" dirty="0"/>
          </a:p>
          <a:p>
            <a:r>
              <a:rPr lang="en-US" sz="1100" dirty="0" err="1"/>
              <a:t>lrwxrwxrwx</a:t>
            </a:r>
            <a:r>
              <a:rPr lang="en-US" sz="1100" dirty="0"/>
              <a:t>. 1 root root    0 Oct 21 05:24 device -&gt; ../../../0000:15:00.0</a:t>
            </a:r>
          </a:p>
          <a:p>
            <a:r>
              <a:rPr lang="en-US" sz="1100" dirty="0"/>
              <a:t>-</a:t>
            </a:r>
            <a:r>
              <a:rPr lang="en-US" sz="1100" dirty="0" err="1"/>
              <a:t>rw</a:t>
            </a:r>
            <a:r>
              <a:rPr lang="en-US" sz="1100" dirty="0"/>
              <a:t>-r--r--. 1 root root 4096 Oct 21 05:24 </a:t>
            </a:r>
            <a:r>
              <a:rPr lang="en-US" sz="1100" dirty="0" err="1"/>
              <a:t>external_pps_cable_delay</a:t>
            </a:r>
            <a:endParaRPr lang="en-US" sz="1100" dirty="0"/>
          </a:p>
          <a:p>
            <a:r>
              <a:rPr lang="en-US" sz="1100" dirty="0"/>
              <a:t>-r--r--r--. 1 root root 4096 Oct 21 05:24 </a:t>
            </a:r>
            <a:r>
              <a:rPr lang="en-US" sz="1100" dirty="0" err="1"/>
              <a:t>gnss_sync</a:t>
            </a:r>
            <a:endParaRPr lang="en-US" sz="1100" dirty="0"/>
          </a:p>
          <a:p>
            <a:r>
              <a:rPr lang="en-US" sz="1100" dirty="0" err="1"/>
              <a:t>lrwxrwxrwx</a:t>
            </a:r>
            <a:r>
              <a:rPr lang="en-US" sz="1100" dirty="0"/>
              <a:t>. 1 root root    0 Oct 21 05:24 i2c -&gt; ../../xiic-i2c.5376/i2c-0</a:t>
            </a:r>
          </a:p>
          <a:p>
            <a:r>
              <a:rPr lang="en-US" sz="1100" dirty="0"/>
              <a:t>-</a:t>
            </a:r>
            <a:r>
              <a:rPr lang="en-US" sz="1100" dirty="0" err="1"/>
              <a:t>rw</a:t>
            </a:r>
            <a:r>
              <a:rPr lang="en-US" sz="1100" dirty="0"/>
              <a:t>-r--r--. 1 root root 4096 Oct 21 05:24 </a:t>
            </a:r>
            <a:r>
              <a:rPr lang="en-US" sz="1100" dirty="0" err="1"/>
              <a:t>internal_pps_cable_delay</a:t>
            </a:r>
            <a:endParaRPr lang="en-US" sz="1100" dirty="0"/>
          </a:p>
          <a:p>
            <a:r>
              <a:rPr lang="en-US" sz="1100" dirty="0"/>
              <a:t>-</a:t>
            </a:r>
            <a:r>
              <a:rPr lang="en-US" sz="1100" dirty="0" err="1"/>
              <a:t>rw</a:t>
            </a:r>
            <a:r>
              <a:rPr lang="en-US" sz="1100" dirty="0"/>
              <a:t>-r--r--. 1 root root 4096 Oct 21 05:24 </a:t>
            </a:r>
            <a:r>
              <a:rPr lang="en-US" sz="1100" dirty="0" err="1"/>
              <a:t>irig_b_mode</a:t>
            </a:r>
            <a:endParaRPr lang="en-US" sz="1100" dirty="0"/>
          </a:p>
          <a:p>
            <a:r>
              <a:rPr lang="en-US" sz="1100" dirty="0" err="1"/>
              <a:t>drwxr</a:t>
            </a:r>
            <a:r>
              <a:rPr lang="en-US" sz="1100" dirty="0"/>
              <a:t>-</a:t>
            </a:r>
            <a:r>
              <a:rPr lang="en-US" sz="1100" dirty="0" err="1"/>
              <a:t>xr</a:t>
            </a:r>
            <a:r>
              <a:rPr lang="en-US" sz="1100" dirty="0"/>
              <a:t>-x. 2 root root    0 Oct 21 05:24 power</a:t>
            </a:r>
          </a:p>
          <a:p>
            <a:r>
              <a:rPr lang="en-US" sz="1100" dirty="0" err="1"/>
              <a:t>lrwxrwxrwx</a:t>
            </a:r>
            <a:r>
              <a:rPr lang="en-US" sz="1100" dirty="0"/>
              <a:t>. 1 root root    0 Oct 21 05:24 </a:t>
            </a:r>
            <a:r>
              <a:rPr lang="en-US" sz="1100" dirty="0" err="1"/>
              <a:t>pps</a:t>
            </a:r>
            <a:r>
              <a:rPr lang="en-US" sz="1100" dirty="0"/>
              <a:t> -&gt; ../../../../../virtual/</a:t>
            </a:r>
            <a:r>
              <a:rPr lang="en-US" sz="1100" dirty="0" err="1"/>
              <a:t>pps</a:t>
            </a:r>
            <a:r>
              <a:rPr lang="en-US" sz="1100" dirty="0"/>
              <a:t>/pps6</a:t>
            </a:r>
          </a:p>
          <a:p>
            <a:r>
              <a:rPr lang="en-US" sz="1100" dirty="0" err="1"/>
              <a:t>lrwxrwxrwx</a:t>
            </a:r>
            <a:r>
              <a:rPr lang="en-US" sz="1100" dirty="0"/>
              <a:t>. 1 root root    0 Oct 21 05:24 </a:t>
            </a:r>
            <a:r>
              <a:rPr lang="en-US" sz="1100" dirty="0" err="1"/>
              <a:t>ptp</a:t>
            </a:r>
            <a:r>
              <a:rPr lang="en-US" sz="1100" dirty="0"/>
              <a:t> -&gt; ../../</a:t>
            </a:r>
            <a:r>
              <a:rPr lang="en-US" sz="1100" dirty="0" err="1"/>
              <a:t>ptp</a:t>
            </a:r>
            <a:r>
              <a:rPr lang="en-US" sz="1100" dirty="0"/>
              <a:t>/ptp12</a:t>
            </a:r>
          </a:p>
          <a:p>
            <a:r>
              <a:rPr lang="en-US" sz="1100" dirty="0"/>
              <a:t>-r--r--r--. 1 root root 4096 Oct 21 05:24 </a:t>
            </a:r>
            <a:r>
              <a:rPr lang="en-US" sz="1100" dirty="0" err="1"/>
              <a:t>serialnum</a:t>
            </a:r>
            <a:endParaRPr lang="en-US" sz="1100" dirty="0"/>
          </a:p>
          <a:p>
            <a:r>
              <a:rPr lang="en-US" sz="1100" dirty="0"/>
              <a:t>-</a:t>
            </a:r>
            <a:r>
              <a:rPr lang="en-US" sz="1100" dirty="0" err="1"/>
              <a:t>rw</a:t>
            </a:r>
            <a:r>
              <a:rPr lang="en-US" sz="1100" dirty="0"/>
              <a:t>-r--r--. 1 root root 4096 Oct 21 05:24 sma1</a:t>
            </a:r>
          </a:p>
          <a:p>
            <a:r>
              <a:rPr lang="en-US" sz="1100" dirty="0"/>
              <a:t>-</a:t>
            </a:r>
            <a:r>
              <a:rPr lang="en-US" sz="1100" dirty="0" err="1"/>
              <a:t>rw</a:t>
            </a:r>
            <a:r>
              <a:rPr lang="en-US" sz="1100" dirty="0"/>
              <a:t>-r--r--. 1 root root 4096 Oct 21 05:24 sma2</a:t>
            </a:r>
          </a:p>
          <a:p>
            <a:r>
              <a:rPr lang="en-US" sz="1100" dirty="0"/>
              <a:t>-</a:t>
            </a:r>
            <a:r>
              <a:rPr lang="en-US" sz="1100" dirty="0" err="1"/>
              <a:t>rw</a:t>
            </a:r>
            <a:r>
              <a:rPr lang="en-US" sz="1100" dirty="0"/>
              <a:t>-r--r--. 1 root root 4096 Oct 21 05:24 sma3</a:t>
            </a:r>
          </a:p>
          <a:p>
            <a:r>
              <a:rPr lang="en-US" sz="1100" dirty="0"/>
              <a:t>-</a:t>
            </a:r>
            <a:r>
              <a:rPr lang="en-US" sz="1100" dirty="0" err="1"/>
              <a:t>rw</a:t>
            </a:r>
            <a:r>
              <a:rPr lang="en-US" sz="1100" dirty="0"/>
              <a:t>-r--r--. 1 root root 4096 Oct 21 05:24 sma4</a:t>
            </a:r>
          </a:p>
          <a:p>
            <a:r>
              <a:rPr lang="en-US" sz="1100" dirty="0" err="1"/>
              <a:t>lrwxrwxrwx</a:t>
            </a:r>
            <a:r>
              <a:rPr lang="en-US" sz="1100" dirty="0"/>
              <a:t>. 1 root root    0 Oct 21 05:24 subsystem -&gt; ../../../../../../class/timecard</a:t>
            </a:r>
          </a:p>
          <a:p>
            <a:r>
              <a:rPr lang="en-US" sz="1100" dirty="0"/>
              <a:t>-</a:t>
            </a:r>
            <a:r>
              <a:rPr lang="en-US" sz="1100" dirty="0" err="1"/>
              <a:t>rw</a:t>
            </a:r>
            <a:r>
              <a:rPr lang="en-US" sz="1100" dirty="0"/>
              <a:t>-r--r--. 1 root root 4096 Oct 21 05:24 </a:t>
            </a:r>
            <a:r>
              <a:rPr lang="en-US" sz="1100" dirty="0" err="1"/>
              <a:t>ts_window_adjust</a:t>
            </a:r>
            <a:endParaRPr lang="en-US" sz="1100" dirty="0"/>
          </a:p>
          <a:p>
            <a:r>
              <a:rPr lang="en-US" sz="1100" dirty="0" err="1"/>
              <a:t>lrwxrwxrwx</a:t>
            </a:r>
            <a:r>
              <a:rPr lang="en-US" sz="1100" dirty="0"/>
              <a:t>. 1 root root    0 Oct 21 05:24 </a:t>
            </a:r>
            <a:r>
              <a:rPr lang="en-US" sz="1100" dirty="0" err="1"/>
              <a:t>ttyGNSS</a:t>
            </a:r>
            <a:r>
              <a:rPr lang="en-US" sz="1100" dirty="0"/>
              <a:t> -&gt; ../../</a:t>
            </a:r>
            <a:r>
              <a:rPr lang="en-US" sz="1100" dirty="0" err="1"/>
              <a:t>tty</a:t>
            </a:r>
            <a:r>
              <a:rPr lang="en-US" sz="1100" dirty="0"/>
              <a:t>/ttyS4</a:t>
            </a:r>
          </a:p>
          <a:p>
            <a:r>
              <a:rPr lang="en-US" sz="1100" dirty="0" err="1"/>
              <a:t>lrwxrwxrwx</a:t>
            </a:r>
            <a:r>
              <a:rPr lang="en-US" sz="1100" dirty="0"/>
              <a:t>. 1 root root    0 Oct 21 05:24 ttyGNSS2 -&gt; ../../</a:t>
            </a:r>
            <a:r>
              <a:rPr lang="en-US" sz="1100" dirty="0" err="1"/>
              <a:t>tty</a:t>
            </a:r>
            <a:r>
              <a:rPr lang="en-US" sz="1100" dirty="0"/>
              <a:t>/ttyS5</a:t>
            </a:r>
          </a:p>
          <a:p>
            <a:r>
              <a:rPr lang="en-US" sz="1100" dirty="0" err="1"/>
              <a:t>lrwxrwxrwx</a:t>
            </a:r>
            <a:r>
              <a:rPr lang="en-US" sz="1100" dirty="0"/>
              <a:t>. 1 root root    0 Oct 21 05:24 </a:t>
            </a:r>
            <a:r>
              <a:rPr lang="en-US" sz="1100" dirty="0" err="1"/>
              <a:t>ttyMAC</a:t>
            </a:r>
            <a:r>
              <a:rPr lang="en-US" sz="1100" dirty="0"/>
              <a:t> -&gt; ../../</a:t>
            </a:r>
            <a:r>
              <a:rPr lang="en-US" sz="1100" dirty="0" err="1"/>
              <a:t>tty</a:t>
            </a:r>
            <a:r>
              <a:rPr lang="en-US" sz="1100" dirty="0"/>
              <a:t>/ttyS6</a:t>
            </a:r>
          </a:p>
          <a:p>
            <a:r>
              <a:rPr lang="en-US" sz="1100" dirty="0" err="1"/>
              <a:t>lrwxrwxrwx</a:t>
            </a:r>
            <a:r>
              <a:rPr lang="en-US" sz="1100" dirty="0"/>
              <a:t>. 1 root root    0 Oct 21 05:24 </a:t>
            </a:r>
            <a:r>
              <a:rPr lang="en-US" sz="1100" dirty="0" err="1"/>
              <a:t>ttyNMEA</a:t>
            </a:r>
            <a:r>
              <a:rPr lang="en-US" sz="1100" dirty="0"/>
              <a:t> -&gt; ../../</a:t>
            </a:r>
            <a:r>
              <a:rPr lang="en-US" sz="1100" dirty="0" err="1"/>
              <a:t>tty</a:t>
            </a:r>
            <a:r>
              <a:rPr lang="en-US" sz="1100" dirty="0"/>
              <a:t>/ttyS7</a:t>
            </a:r>
          </a:p>
          <a:p>
            <a:r>
              <a:rPr lang="en-US" sz="1100" dirty="0"/>
              <a:t>-</a:t>
            </a:r>
            <a:r>
              <a:rPr lang="en-US" sz="1100" dirty="0" err="1"/>
              <a:t>rw</a:t>
            </a:r>
            <a:r>
              <a:rPr lang="en-US" sz="1100" dirty="0"/>
              <a:t>-r--r--. 1 root root 4096 Oct 21 05:23 </a:t>
            </a:r>
            <a:r>
              <a:rPr lang="en-US" sz="1100" dirty="0" err="1"/>
              <a:t>uevent</a:t>
            </a:r>
            <a:endParaRPr lang="en-US" sz="1100" dirty="0"/>
          </a:p>
          <a:p>
            <a:r>
              <a:rPr lang="en-US" sz="1100" dirty="0"/>
              <a:t>-</a:t>
            </a:r>
            <a:r>
              <a:rPr lang="en-US" sz="1100" dirty="0" err="1"/>
              <a:t>rw</a:t>
            </a:r>
            <a:r>
              <a:rPr lang="en-US" sz="1100" dirty="0"/>
              <a:t>-r--r--. 1 root root 4096 Oct 21 05:24 </a:t>
            </a:r>
            <a:r>
              <a:rPr lang="en-US" sz="1100" dirty="0" err="1"/>
              <a:t>utc_tai_offset</a:t>
            </a:r>
            <a:endParaRPr lang="en-US" sz="11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592002-8265-6948-AF02-A133C9F0BC71}"/>
              </a:ext>
            </a:extLst>
          </p:cNvPr>
          <p:cNvSpPr/>
          <p:nvPr/>
        </p:nvSpPr>
        <p:spPr>
          <a:xfrm>
            <a:off x="259206" y="470144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24292F"/>
                </a:solidFill>
                <a:latin typeface="-apple-system"/>
              </a:rPr>
              <a:t>Driver is included in the mainstream Linux Kernel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292F"/>
                </a:solidFill>
                <a:latin typeface="-apple-system"/>
              </a:rPr>
              <a:t>Initial primitive version (</a:t>
            </a:r>
            <a:r>
              <a:rPr lang="en-US" dirty="0">
                <a:solidFill>
                  <a:srgbClr val="24292F"/>
                </a:solidFill>
                <a:latin typeface="-apple-system"/>
                <a:hlinkClick r:id="rId2"/>
              </a:rPr>
              <a:t>5.2</a:t>
            </a:r>
            <a:r>
              <a:rPr lang="en-US" dirty="0">
                <a:solidFill>
                  <a:srgbClr val="24292F"/>
                </a:solidFill>
                <a:latin typeface="-apple-system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292F"/>
                </a:solidFill>
                <a:latin typeface="-apple-system"/>
              </a:rPr>
              <a:t>Exposing all devices version (</a:t>
            </a:r>
            <a:r>
              <a:rPr lang="en-US" dirty="0">
                <a:solidFill>
                  <a:srgbClr val="24292F"/>
                </a:solidFill>
                <a:latin typeface="-apple-system"/>
                <a:hlinkClick r:id="rId3"/>
              </a:rPr>
              <a:t>5.15</a:t>
            </a:r>
            <a:r>
              <a:rPr lang="en-US" dirty="0">
                <a:solidFill>
                  <a:srgbClr val="24292F"/>
                </a:solidFill>
                <a:latin typeface="-apple-system"/>
              </a:rPr>
              <a:t>)</a:t>
            </a:r>
            <a:endParaRPr lang="en-US" b="0" i="0" dirty="0">
              <a:solidFill>
                <a:srgbClr val="24292F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771360540"/>
      </p:ext>
    </p:extLst>
  </p:cSld>
  <p:clrMapOvr>
    <a:masterClrMapping/>
  </p:clrMapOvr>
</p:sld>
</file>

<file path=ppt/theme/theme1.xml><?xml version="1.0" encoding="utf-8"?>
<a:theme xmlns:a="http://schemas.openxmlformats.org/drawingml/2006/main" name="OCP Template">
  <a:themeElements>
    <a:clrScheme name="Custom 1">
      <a:dk1>
        <a:srgbClr val="5F6061"/>
      </a:dk1>
      <a:lt1>
        <a:srgbClr val="FFFFFF"/>
      </a:lt1>
      <a:dk2>
        <a:srgbClr val="8DC63F"/>
      </a:dk2>
      <a:lt2>
        <a:srgbClr val="FDFEFC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8DC63F"/>
      </a:hlink>
      <a:folHlink>
        <a:srgbClr val="343895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P_Template_PPT" id="{293F31CC-3D1A-3B46-A074-48E9D9BDD0E5}" vid="{B2F325A2-E1AB-C44C-941F-8F19C2B270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06D1CEEB57844BBDE672B7600EB56A" ma:contentTypeVersion="16" ma:contentTypeDescription="Create a new document." ma:contentTypeScope="" ma:versionID="405942917a6be9e1172e0656acf6ab72">
  <xsd:schema xmlns:xsd="http://www.w3.org/2001/XMLSchema" xmlns:xs="http://www.w3.org/2001/XMLSchema" xmlns:p="http://schemas.microsoft.com/office/2006/metadata/properties" xmlns:ns2="5aee91c3-4649-4f42-8140-e7c77de52b7c" xmlns:ns3="81d63505-b61b-4818-b7ff-9738316364c7" targetNamespace="http://schemas.microsoft.com/office/2006/metadata/properties" ma:root="true" ma:fieldsID="020f6a91d499c9f74d0f037bd7918a3d" ns2:_="" ns3:_="">
    <xsd:import namespace="5aee91c3-4649-4f42-8140-e7c77de52b7c"/>
    <xsd:import namespace="81d63505-b61b-4818-b7ff-9738316364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ee91c3-4649-4f42-8140-e7c77de52b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6977b9-ce4a-410b-878b-236659b6a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63505-b61b-4818-b7ff-9738316364c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0b7f0cb-be99-4337-aa5a-2f6635b23449}" ma:internalName="TaxCatchAll" ma:showField="CatchAllData" ma:web="81d63505-b61b-4818-b7ff-9738316364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aee91c3-4649-4f42-8140-e7c77de52b7c">
      <Terms xmlns="http://schemas.microsoft.com/office/infopath/2007/PartnerControls"/>
    </lcf76f155ced4ddcb4097134ff3c332f>
    <TaxCatchAll xmlns="81d63505-b61b-4818-b7ff-9738316364c7" xsi:nil="true"/>
  </documentManagement>
</p:properties>
</file>

<file path=customXml/itemProps1.xml><?xml version="1.0" encoding="utf-8"?>
<ds:datastoreItem xmlns:ds="http://schemas.openxmlformats.org/officeDocument/2006/customXml" ds:itemID="{2398A263-1257-49EE-92BD-C8A2871F61A7}"/>
</file>

<file path=customXml/itemProps2.xml><?xml version="1.0" encoding="utf-8"?>
<ds:datastoreItem xmlns:ds="http://schemas.openxmlformats.org/officeDocument/2006/customXml" ds:itemID="{C243DDA8-739C-4CAE-99E1-8927968EFD99}"/>
</file>

<file path=customXml/itemProps3.xml><?xml version="1.0" encoding="utf-8"?>
<ds:datastoreItem xmlns:ds="http://schemas.openxmlformats.org/officeDocument/2006/customXml" ds:itemID="{F3BE5738-E955-4BDF-B1CF-BD2EF2796914}"/>
</file>

<file path=docProps/app.xml><?xml version="1.0" encoding="utf-8"?>
<Properties xmlns="http://schemas.openxmlformats.org/officeDocument/2006/extended-properties" xmlns:vt="http://schemas.openxmlformats.org/officeDocument/2006/docPropsVTypes">
  <Template>OCP_Template_PPT</Template>
  <TotalTime>3938</TotalTime>
  <Words>991</Words>
  <Application>Microsoft Macintosh PowerPoint</Application>
  <PresentationFormat>Widescreen</PresentationFormat>
  <Paragraphs>191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-apple-system</vt:lpstr>
      <vt:lpstr>AppleSymbols</vt:lpstr>
      <vt:lpstr>Arial</vt:lpstr>
      <vt:lpstr>Calibri</vt:lpstr>
      <vt:lpstr>Courier New</vt:lpstr>
      <vt:lpstr>Fira Sans Medium</vt:lpstr>
      <vt:lpstr>Franklin Gothic Book</vt:lpstr>
      <vt:lpstr>Franklin Gothic Medium</vt:lpstr>
      <vt:lpstr>Source Sans Pro</vt:lpstr>
      <vt:lpstr>OCP Template</vt:lpstr>
      <vt:lpstr>Time Card - Democratize Time Appliances</vt:lpstr>
      <vt:lpstr>PowerPoint Presentation</vt:lpstr>
      <vt:lpstr>PowerPoint Presentation</vt:lpstr>
      <vt:lpstr>Open Time Server</vt:lpstr>
      <vt:lpstr>Time Card</vt:lpstr>
      <vt:lpstr>Time Card</vt:lpstr>
      <vt:lpstr>Advanced “GPSDO”</vt:lpstr>
      <vt:lpstr>FPGA</vt:lpstr>
      <vt:lpstr>Interface</vt:lpstr>
      <vt:lpstr>How to use it</vt:lpstr>
      <vt:lpstr>Performance</vt:lpstr>
      <vt:lpstr>Performance</vt:lpstr>
      <vt:lpstr>Performance</vt:lpstr>
      <vt:lpstr>Previous Versions</vt:lpstr>
      <vt:lpstr>Latest Versions</vt:lpstr>
      <vt:lpstr>Acknowledgment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TITLE. 60PT. BOOK.</dc:title>
  <dc:creator>Sylvia Ferrara</dc:creator>
  <cp:lastModifiedBy>Ahmad Byagowi</cp:lastModifiedBy>
  <cp:revision>88</cp:revision>
  <dcterms:created xsi:type="dcterms:W3CDTF">2016-11-15T00:49:17Z</dcterms:created>
  <dcterms:modified xsi:type="dcterms:W3CDTF">2021-10-28T14:48:58Z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0x0101003206D1CEEB57844BBDE672B7600EB56A</vt:lpwstr>
  </property>
</Properties>
</file>